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12"/>
  </p:notes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26CF6E-BD83-4430-A9CD-0EACBF1DDF91}" v="6" dt="2024-07-18T18:26:16.3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94" autoAdjust="0"/>
    <p:restoredTop sz="94660"/>
  </p:normalViewPr>
  <p:slideViewPr>
    <p:cSldViewPr snapToGrid="0">
      <p:cViewPr varScale="1">
        <p:scale>
          <a:sx n="70" d="100"/>
          <a:sy n="70" d="100"/>
        </p:scale>
        <p:origin x="67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zisashe Ojuba" userId="b99375a665400b54" providerId="LiveId" clId="{D3D70201-45F9-447F-848B-A88389F82D4B}"/>
    <pc:docChg chg="undo custSel addSld delSld modSld">
      <pc:chgData name="Mezisashe Ojuba" userId="b99375a665400b54" providerId="LiveId" clId="{D3D70201-45F9-447F-848B-A88389F82D4B}" dt="2024-07-03T18:58:49.528" v="1055" actId="20577"/>
      <pc:docMkLst>
        <pc:docMk/>
      </pc:docMkLst>
      <pc:sldChg chg="modSp new mod modNotesTx">
        <pc:chgData name="Mezisashe Ojuba" userId="b99375a665400b54" providerId="LiveId" clId="{D3D70201-45F9-447F-848B-A88389F82D4B}" dt="2024-07-03T18:45:18.661" v="921"/>
        <pc:sldMkLst>
          <pc:docMk/>
          <pc:sldMk cId="3839114087" sldId="258"/>
        </pc:sldMkLst>
        <pc:spChg chg="mod">
          <ac:chgData name="Mezisashe Ojuba" userId="b99375a665400b54" providerId="LiveId" clId="{D3D70201-45F9-447F-848B-A88389F82D4B}" dt="2024-07-03T18:09:34.237" v="11" actId="20577"/>
          <ac:spMkLst>
            <pc:docMk/>
            <pc:sldMk cId="3839114087" sldId="258"/>
            <ac:spMk id="2" creationId="{F87A417C-22D4-14DF-10B7-EEAC6FAE6655}"/>
          </ac:spMkLst>
        </pc:spChg>
        <pc:spChg chg="mod">
          <ac:chgData name="Mezisashe Ojuba" userId="b99375a665400b54" providerId="LiveId" clId="{D3D70201-45F9-447F-848B-A88389F82D4B}" dt="2024-07-03T18:45:16.742" v="920" actId="27636"/>
          <ac:spMkLst>
            <pc:docMk/>
            <pc:sldMk cId="3839114087" sldId="258"/>
            <ac:spMk id="3" creationId="{1FD92E23-DE57-D76C-F62A-69E9C1B8F481}"/>
          </ac:spMkLst>
        </pc:spChg>
      </pc:sldChg>
      <pc:sldChg chg="addSp delSp modSp new del mod">
        <pc:chgData name="Mezisashe Ojuba" userId="b99375a665400b54" providerId="LiveId" clId="{D3D70201-45F9-447F-848B-A88389F82D4B}" dt="2024-07-03T18:29:58.284" v="506" actId="47"/>
        <pc:sldMkLst>
          <pc:docMk/>
          <pc:sldMk cId="3559006803" sldId="259"/>
        </pc:sldMkLst>
        <pc:spChg chg="mod">
          <ac:chgData name="Mezisashe Ojuba" userId="b99375a665400b54" providerId="LiveId" clId="{D3D70201-45F9-447F-848B-A88389F82D4B}" dt="2024-07-03T18:18:37.155" v="489" actId="20577"/>
          <ac:spMkLst>
            <pc:docMk/>
            <pc:sldMk cId="3559006803" sldId="259"/>
            <ac:spMk id="2" creationId="{83EB32BD-E59F-B761-8BD7-AA0C449C8EB9}"/>
          </ac:spMkLst>
        </pc:spChg>
        <pc:spChg chg="del">
          <ac:chgData name="Mezisashe Ojuba" userId="b99375a665400b54" providerId="LiveId" clId="{D3D70201-45F9-447F-848B-A88389F82D4B}" dt="2024-07-03T18:29:22.140" v="490" actId="931"/>
          <ac:spMkLst>
            <pc:docMk/>
            <pc:sldMk cId="3559006803" sldId="259"/>
            <ac:spMk id="3" creationId="{B5E5AFBB-5A22-DA81-60E9-DB37E2CE22CC}"/>
          </ac:spMkLst>
        </pc:spChg>
        <pc:spChg chg="add del mod">
          <ac:chgData name="Mezisashe Ojuba" userId="b99375a665400b54" providerId="LiveId" clId="{D3D70201-45F9-447F-848B-A88389F82D4B}" dt="2024-07-03T18:29:32.751" v="497" actId="931"/>
          <ac:spMkLst>
            <pc:docMk/>
            <pc:sldMk cId="3559006803" sldId="259"/>
            <ac:spMk id="12" creationId="{669CC726-D877-5FCF-D367-044EF18B2F0E}"/>
          </ac:spMkLst>
        </pc:spChg>
        <pc:spChg chg="add mod">
          <ac:chgData name="Mezisashe Ojuba" userId="b99375a665400b54" providerId="LiveId" clId="{D3D70201-45F9-447F-848B-A88389F82D4B}" dt="2024-07-03T18:29:44.114" v="503" actId="21"/>
          <ac:spMkLst>
            <pc:docMk/>
            <pc:sldMk cId="3559006803" sldId="259"/>
            <ac:spMk id="16" creationId="{4CD36581-8D52-8B80-71CD-F5237CF8DB7B}"/>
          </ac:spMkLst>
        </pc:spChg>
        <pc:picChg chg="add del mod">
          <ac:chgData name="Mezisashe Ojuba" userId="b99375a665400b54" providerId="LiveId" clId="{D3D70201-45F9-447F-848B-A88389F82D4B}" dt="2024-07-03T18:29:26.476" v="496" actId="478"/>
          <ac:picMkLst>
            <pc:docMk/>
            <pc:sldMk cId="3559006803" sldId="259"/>
            <ac:picMk id="8" creationId="{1462CC5F-873F-B016-4F85-7754D44F8B0C}"/>
          </ac:picMkLst>
        </pc:picChg>
        <pc:picChg chg="add del mod">
          <ac:chgData name="Mezisashe Ojuba" userId="b99375a665400b54" providerId="LiveId" clId="{D3D70201-45F9-447F-848B-A88389F82D4B}" dt="2024-07-03T18:29:26.476" v="496" actId="478"/>
          <ac:picMkLst>
            <pc:docMk/>
            <pc:sldMk cId="3559006803" sldId="259"/>
            <ac:picMk id="10" creationId="{3CAD7092-F863-055D-207F-CE1F3F6383EC}"/>
          </ac:picMkLst>
        </pc:picChg>
        <pc:picChg chg="add del mod">
          <ac:chgData name="Mezisashe Ojuba" userId="b99375a665400b54" providerId="LiveId" clId="{D3D70201-45F9-447F-848B-A88389F82D4B}" dt="2024-07-03T18:29:44.114" v="503" actId="21"/>
          <ac:picMkLst>
            <pc:docMk/>
            <pc:sldMk cId="3559006803" sldId="259"/>
            <ac:picMk id="14" creationId="{A189C681-B8C0-4866-2E9D-8BF34751C920}"/>
          </ac:picMkLst>
        </pc:picChg>
      </pc:sldChg>
      <pc:sldChg chg="addSp delSp modSp new mod">
        <pc:chgData name="Mezisashe Ojuba" userId="b99375a665400b54" providerId="LiveId" clId="{D3D70201-45F9-447F-848B-A88389F82D4B}" dt="2024-07-03T18:30:18.402" v="557" actId="20577"/>
        <pc:sldMkLst>
          <pc:docMk/>
          <pc:sldMk cId="1001774843" sldId="260"/>
        </pc:sldMkLst>
        <pc:spChg chg="mod">
          <ac:chgData name="Mezisashe Ojuba" userId="b99375a665400b54" providerId="LiveId" clId="{D3D70201-45F9-447F-848B-A88389F82D4B}" dt="2024-07-03T18:29:59.808" v="507"/>
          <ac:spMkLst>
            <pc:docMk/>
            <pc:sldMk cId="1001774843" sldId="260"/>
            <ac:spMk id="2" creationId="{3BEB9621-8BD0-F9DA-ADD3-50CC348DC30E}"/>
          </ac:spMkLst>
        </pc:spChg>
        <pc:spChg chg="del">
          <ac:chgData name="Mezisashe Ojuba" userId="b99375a665400b54" providerId="LiveId" clId="{D3D70201-45F9-447F-848B-A88389F82D4B}" dt="2024-07-03T18:29:50.197" v="505"/>
          <ac:spMkLst>
            <pc:docMk/>
            <pc:sldMk cId="1001774843" sldId="260"/>
            <ac:spMk id="3" creationId="{B94D7342-9111-3346-1D76-9BF35FDAE895}"/>
          </ac:spMkLst>
        </pc:spChg>
        <pc:spChg chg="mod">
          <ac:chgData name="Mezisashe Ojuba" userId="b99375a665400b54" providerId="LiveId" clId="{D3D70201-45F9-447F-848B-A88389F82D4B}" dt="2024-07-03T18:30:18.402" v="557" actId="20577"/>
          <ac:spMkLst>
            <pc:docMk/>
            <pc:sldMk cId="1001774843" sldId="260"/>
            <ac:spMk id="4" creationId="{782D9256-D131-60AB-E053-A146E89BEB2A}"/>
          </ac:spMkLst>
        </pc:spChg>
        <pc:picChg chg="add mod">
          <ac:chgData name="Mezisashe Ojuba" userId="b99375a665400b54" providerId="LiveId" clId="{D3D70201-45F9-447F-848B-A88389F82D4B}" dt="2024-07-03T18:29:50.197" v="505"/>
          <ac:picMkLst>
            <pc:docMk/>
            <pc:sldMk cId="1001774843" sldId="260"/>
            <ac:picMk id="14" creationId="{A189C681-B8C0-4866-2E9D-8BF34751C920}"/>
          </ac:picMkLst>
        </pc:picChg>
      </pc:sldChg>
      <pc:sldChg chg="addSp delSp modSp add mod">
        <pc:chgData name="Mezisashe Ojuba" userId="b99375a665400b54" providerId="LiveId" clId="{D3D70201-45F9-447F-848B-A88389F82D4B}" dt="2024-07-03T18:30:44.783" v="590" actId="962"/>
        <pc:sldMkLst>
          <pc:docMk/>
          <pc:sldMk cId="4237055225" sldId="261"/>
        </pc:sldMkLst>
        <pc:spChg chg="mod">
          <ac:chgData name="Mezisashe Ojuba" userId="b99375a665400b54" providerId="LiveId" clId="{D3D70201-45F9-447F-848B-A88389F82D4B}" dt="2024-07-03T18:30:38.992" v="586" actId="20577"/>
          <ac:spMkLst>
            <pc:docMk/>
            <pc:sldMk cId="4237055225" sldId="261"/>
            <ac:spMk id="4" creationId="{782D9256-D131-60AB-E053-A146E89BEB2A}"/>
          </ac:spMkLst>
        </pc:spChg>
        <pc:spChg chg="add del mod">
          <ac:chgData name="Mezisashe Ojuba" userId="b99375a665400b54" providerId="LiveId" clId="{D3D70201-45F9-447F-848B-A88389F82D4B}" dt="2024-07-03T18:30:43.412" v="588" actId="931"/>
          <ac:spMkLst>
            <pc:docMk/>
            <pc:sldMk cId="4237055225" sldId="261"/>
            <ac:spMk id="8" creationId="{F259B526-BA37-CEC9-2B7F-6A033ED10127}"/>
          </ac:spMkLst>
        </pc:spChg>
        <pc:picChg chg="add mod">
          <ac:chgData name="Mezisashe Ojuba" userId="b99375a665400b54" providerId="LiveId" clId="{D3D70201-45F9-447F-848B-A88389F82D4B}" dt="2024-07-03T18:30:44.783" v="590" actId="962"/>
          <ac:picMkLst>
            <pc:docMk/>
            <pc:sldMk cId="4237055225" sldId="261"/>
            <ac:picMk id="10" creationId="{D9F912DF-31CC-B8C2-BD8A-3D0AD1E1A8C2}"/>
          </ac:picMkLst>
        </pc:picChg>
        <pc:picChg chg="del">
          <ac:chgData name="Mezisashe Ojuba" userId="b99375a665400b54" providerId="LiveId" clId="{D3D70201-45F9-447F-848B-A88389F82D4B}" dt="2024-07-03T18:30:40.173" v="587" actId="478"/>
          <ac:picMkLst>
            <pc:docMk/>
            <pc:sldMk cId="4237055225" sldId="261"/>
            <ac:picMk id="14" creationId="{A189C681-B8C0-4866-2E9D-8BF34751C920}"/>
          </ac:picMkLst>
        </pc:picChg>
      </pc:sldChg>
      <pc:sldChg chg="modSp new mod modNotesTx">
        <pc:chgData name="Mezisashe Ojuba" userId="b99375a665400b54" providerId="LiveId" clId="{D3D70201-45F9-447F-848B-A88389F82D4B}" dt="2024-07-03T18:51:48.462" v="1010" actId="207"/>
        <pc:sldMkLst>
          <pc:docMk/>
          <pc:sldMk cId="1096716711" sldId="262"/>
        </pc:sldMkLst>
        <pc:spChg chg="mod">
          <ac:chgData name="Mezisashe Ojuba" userId="b99375a665400b54" providerId="LiveId" clId="{D3D70201-45F9-447F-848B-A88389F82D4B}" dt="2024-07-03T18:39:38.233" v="671" actId="20577"/>
          <ac:spMkLst>
            <pc:docMk/>
            <pc:sldMk cId="1096716711" sldId="262"/>
            <ac:spMk id="2" creationId="{7D8069A1-1D48-3268-EE4E-A80E22F39274}"/>
          </ac:spMkLst>
        </pc:spChg>
        <pc:spChg chg="mod">
          <ac:chgData name="Mezisashe Ojuba" userId="b99375a665400b54" providerId="LiveId" clId="{D3D70201-45F9-447F-848B-A88389F82D4B}" dt="2024-07-03T18:51:48.462" v="1010" actId="207"/>
          <ac:spMkLst>
            <pc:docMk/>
            <pc:sldMk cId="1096716711" sldId="262"/>
            <ac:spMk id="3" creationId="{8AD806ED-9846-20AB-3FAE-765307956674}"/>
          </ac:spMkLst>
        </pc:spChg>
      </pc:sldChg>
      <pc:sldChg chg="new del">
        <pc:chgData name="Mezisashe Ojuba" userId="b99375a665400b54" providerId="LiveId" clId="{D3D70201-45F9-447F-848B-A88389F82D4B}" dt="2024-07-03T18:31:21.807" v="592" actId="47"/>
        <pc:sldMkLst>
          <pc:docMk/>
          <pc:sldMk cId="3744775207" sldId="262"/>
        </pc:sldMkLst>
      </pc:sldChg>
      <pc:sldChg chg="modSp new mod">
        <pc:chgData name="Mezisashe Ojuba" userId="b99375a665400b54" providerId="LiveId" clId="{D3D70201-45F9-447F-848B-A88389F82D4B}" dt="2024-07-03T18:58:49.528" v="1055" actId="20577"/>
        <pc:sldMkLst>
          <pc:docMk/>
          <pc:sldMk cId="3996128527" sldId="263"/>
        </pc:sldMkLst>
        <pc:spChg chg="mod">
          <ac:chgData name="Mezisashe Ojuba" userId="b99375a665400b54" providerId="LiveId" clId="{D3D70201-45F9-447F-848B-A88389F82D4B}" dt="2024-07-03T18:57:55.539" v="1027" actId="20577"/>
          <ac:spMkLst>
            <pc:docMk/>
            <pc:sldMk cId="3996128527" sldId="263"/>
            <ac:spMk id="2" creationId="{1699B638-C1F4-B319-F4AE-121D63CB431F}"/>
          </ac:spMkLst>
        </pc:spChg>
        <pc:spChg chg="mod">
          <ac:chgData name="Mezisashe Ojuba" userId="b99375a665400b54" providerId="LiveId" clId="{D3D70201-45F9-447F-848B-A88389F82D4B}" dt="2024-07-03T18:58:49.528" v="1055" actId="20577"/>
          <ac:spMkLst>
            <pc:docMk/>
            <pc:sldMk cId="3996128527" sldId="263"/>
            <ac:spMk id="3" creationId="{53023DF6-88D2-DCBD-9D5D-7AE281744026}"/>
          </ac:spMkLst>
        </pc:spChg>
      </pc:sldChg>
    </pc:docChg>
  </pc:docChgLst>
  <pc:docChgLst>
    <pc:chgData name="Mezisashe Ojuba" userId="b99375a665400b54" providerId="LiveId" clId="{A226CF6E-BD83-4430-A9CD-0EACBF1DDF91}"/>
    <pc:docChg chg="undo custSel delSld modSld">
      <pc:chgData name="Mezisashe Ojuba" userId="b99375a665400b54" providerId="LiveId" clId="{A226CF6E-BD83-4430-A9CD-0EACBF1DDF91}" dt="2024-07-18T19:01:23.648" v="388" actId="20577"/>
      <pc:docMkLst>
        <pc:docMk/>
      </pc:docMkLst>
      <pc:sldChg chg="modSp mod">
        <pc:chgData name="Mezisashe Ojuba" userId="b99375a665400b54" providerId="LiveId" clId="{A226CF6E-BD83-4430-A9CD-0EACBF1DDF91}" dt="2024-07-18T19:01:23.648" v="388" actId="20577"/>
        <pc:sldMkLst>
          <pc:docMk/>
          <pc:sldMk cId="2748075897" sldId="256"/>
        </pc:sldMkLst>
        <pc:spChg chg="mod">
          <ac:chgData name="Mezisashe Ojuba" userId="b99375a665400b54" providerId="LiveId" clId="{A226CF6E-BD83-4430-A9CD-0EACBF1DDF91}" dt="2024-07-18T19:01:23.648" v="388" actId="20577"/>
          <ac:spMkLst>
            <pc:docMk/>
            <pc:sldMk cId="2748075897" sldId="256"/>
            <ac:spMk id="3" creationId="{642365FD-616B-5F3E-6E49-177178AFF471}"/>
          </ac:spMkLst>
        </pc:spChg>
      </pc:sldChg>
      <pc:sldChg chg="modSp mod">
        <pc:chgData name="Mezisashe Ojuba" userId="b99375a665400b54" providerId="LiveId" clId="{A226CF6E-BD83-4430-A9CD-0EACBF1DDF91}" dt="2024-07-18T18:27:43.719" v="366" actId="20577"/>
        <pc:sldMkLst>
          <pc:docMk/>
          <pc:sldMk cId="1525712825" sldId="264"/>
        </pc:sldMkLst>
        <pc:spChg chg="mod">
          <ac:chgData name="Mezisashe Ojuba" userId="b99375a665400b54" providerId="LiveId" clId="{A226CF6E-BD83-4430-A9CD-0EACBF1DDF91}" dt="2024-07-18T18:27:43.719" v="366" actId="20577"/>
          <ac:spMkLst>
            <pc:docMk/>
            <pc:sldMk cId="1525712825" sldId="264"/>
            <ac:spMk id="3" creationId="{8850905F-B03E-AD42-923C-EA955FD011F5}"/>
          </ac:spMkLst>
        </pc:spChg>
      </pc:sldChg>
      <pc:sldChg chg="addSp delSp modSp mod setBg">
        <pc:chgData name="Mezisashe Ojuba" userId="b99375a665400b54" providerId="LiveId" clId="{A226CF6E-BD83-4430-A9CD-0EACBF1DDF91}" dt="2024-07-18T18:56:45.323" v="386" actId="1036"/>
        <pc:sldMkLst>
          <pc:docMk/>
          <pc:sldMk cId="2240452903" sldId="265"/>
        </pc:sldMkLst>
        <pc:spChg chg="mod">
          <ac:chgData name="Mezisashe Ojuba" userId="b99375a665400b54" providerId="LiveId" clId="{A226CF6E-BD83-4430-A9CD-0EACBF1DDF91}" dt="2024-07-18T18:14:44.549" v="4" actId="26606"/>
          <ac:spMkLst>
            <pc:docMk/>
            <pc:sldMk cId="2240452903" sldId="265"/>
            <ac:spMk id="2" creationId="{810B0838-94AB-17DB-585C-7FB8DAC23C9E}"/>
          </ac:spMkLst>
        </pc:spChg>
        <pc:spChg chg="mod">
          <ac:chgData name="Mezisashe Ojuba" userId="b99375a665400b54" providerId="LiveId" clId="{A226CF6E-BD83-4430-A9CD-0EACBF1DDF91}" dt="2024-07-18T18:16:41.961" v="149" actId="14100"/>
          <ac:spMkLst>
            <pc:docMk/>
            <pc:sldMk cId="2240452903" sldId="265"/>
            <ac:spMk id="4" creationId="{1CD6730F-3C91-F248-50B0-8BB26E9C2D5E}"/>
          </ac:spMkLst>
        </pc:spChg>
        <pc:spChg chg="mod ord">
          <ac:chgData name="Mezisashe Ojuba" userId="b99375a665400b54" providerId="LiveId" clId="{A226CF6E-BD83-4430-A9CD-0EACBF1DDF91}" dt="2024-07-18T18:14:44.549" v="4" actId="26606"/>
          <ac:spMkLst>
            <pc:docMk/>
            <pc:sldMk cId="2240452903" sldId="265"/>
            <ac:spMk id="5" creationId="{23B6E514-3F4C-9994-3469-EFD292D0D227}"/>
          </ac:spMkLst>
        </pc:spChg>
        <pc:spChg chg="mod">
          <ac:chgData name="Mezisashe Ojuba" userId="b99375a665400b54" providerId="LiveId" clId="{A226CF6E-BD83-4430-A9CD-0EACBF1DDF91}" dt="2024-07-18T18:14:44.549" v="4" actId="26606"/>
          <ac:spMkLst>
            <pc:docMk/>
            <pc:sldMk cId="2240452903" sldId="265"/>
            <ac:spMk id="6" creationId="{E7836ADC-DC7A-4EC4-2A20-D56BCA14E60E}"/>
          </ac:spMkLst>
        </pc:spChg>
        <pc:spChg chg="mod">
          <ac:chgData name="Mezisashe Ojuba" userId="b99375a665400b54" providerId="LiveId" clId="{A226CF6E-BD83-4430-A9CD-0EACBF1DDF91}" dt="2024-07-18T18:14:44.549" v="4" actId="26606"/>
          <ac:spMkLst>
            <pc:docMk/>
            <pc:sldMk cId="2240452903" sldId="265"/>
            <ac:spMk id="7" creationId="{C643C19F-0955-0A14-2DC4-6A7FBA65C539}"/>
          </ac:spMkLst>
        </pc:spChg>
        <pc:spChg chg="add mod">
          <ac:chgData name="Mezisashe Ojuba" userId="b99375a665400b54" providerId="LiveId" clId="{A226CF6E-BD83-4430-A9CD-0EACBF1DDF91}" dt="2024-07-18T18:15:14.725" v="48" actId="1076"/>
          <ac:spMkLst>
            <pc:docMk/>
            <pc:sldMk cId="2240452903" sldId="265"/>
            <ac:spMk id="11" creationId="{6254B1EB-A582-D2BE-0BD7-BA44F261017B}"/>
          </ac:spMkLst>
        </pc:spChg>
        <pc:spChg chg="add del">
          <ac:chgData name="Mezisashe Ojuba" userId="b99375a665400b54" providerId="LiveId" clId="{A226CF6E-BD83-4430-A9CD-0EACBF1DDF91}" dt="2024-07-18T18:14:44.549" v="4" actId="26606"/>
          <ac:spMkLst>
            <pc:docMk/>
            <pc:sldMk cId="2240452903" sldId="265"/>
            <ac:spMk id="14" creationId="{8FBA68A5-A7C7-4D91-AB95-6E0B6FFD8743}"/>
          </ac:spMkLst>
        </pc:spChg>
        <pc:spChg chg="add del">
          <ac:chgData name="Mezisashe Ojuba" userId="b99375a665400b54" providerId="LiveId" clId="{A226CF6E-BD83-4430-A9CD-0EACBF1DDF91}" dt="2024-07-18T18:14:44.549" v="4" actId="26606"/>
          <ac:spMkLst>
            <pc:docMk/>
            <pc:sldMk cId="2240452903" sldId="265"/>
            <ac:spMk id="16" creationId="{DA4051E3-92B2-42FC-BB3D-372E4A614439}"/>
          </ac:spMkLst>
        </pc:spChg>
        <pc:spChg chg="add del">
          <ac:chgData name="Mezisashe Ojuba" userId="b99375a665400b54" providerId="LiveId" clId="{A226CF6E-BD83-4430-A9CD-0EACBF1DDF91}" dt="2024-07-18T18:14:44.549" v="4" actId="26606"/>
          <ac:spMkLst>
            <pc:docMk/>
            <pc:sldMk cId="2240452903" sldId="265"/>
            <ac:spMk id="24" creationId="{C15A10B0-4A5A-4CAE-8969-E06810664A04}"/>
          </ac:spMkLst>
        </pc:spChg>
        <pc:spChg chg="add del">
          <ac:chgData name="Mezisashe Ojuba" userId="b99375a665400b54" providerId="LiveId" clId="{A226CF6E-BD83-4430-A9CD-0EACBF1DDF91}" dt="2024-07-18T18:14:44.549" v="4" actId="26606"/>
          <ac:spMkLst>
            <pc:docMk/>
            <pc:sldMk cId="2240452903" sldId="265"/>
            <ac:spMk id="26" creationId="{EBD1E7E7-A3BF-4AB2-AFBA-5B84E5C97B6E}"/>
          </ac:spMkLst>
        </pc:spChg>
        <pc:spChg chg="add del">
          <ac:chgData name="Mezisashe Ojuba" userId="b99375a665400b54" providerId="LiveId" clId="{A226CF6E-BD83-4430-A9CD-0EACBF1DDF91}" dt="2024-07-18T18:14:44.549" v="4" actId="26606"/>
          <ac:spMkLst>
            <pc:docMk/>
            <pc:sldMk cId="2240452903" sldId="265"/>
            <ac:spMk id="30" creationId="{313615B0-49A5-4AAD-832E-80829E39526C}"/>
          </ac:spMkLst>
        </pc:spChg>
        <pc:picChg chg="add mod ord">
          <ac:chgData name="Mezisashe Ojuba" userId="b99375a665400b54" providerId="LiveId" clId="{A226CF6E-BD83-4430-A9CD-0EACBF1DDF91}" dt="2024-07-18T18:56:45.323" v="386" actId="1036"/>
          <ac:picMkLst>
            <pc:docMk/>
            <pc:sldMk cId="2240452903" sldId="265"/>
            <ac:picMk id="8" creationId="{BF584F80-A0E6-A2D1-4424-C949B089720F}"/>
          </ac:picMkLst>
        </pc:picChg>
        <pc:picChg chg="del mod">
          <ac:chgData name="Mezisashe Ojuba" userId="b99375a665400b54" providerId="LiveId" clId="{A226CF6E-BD83-4430-A9CD-0EACBF1DDF91}" dt="2024-07-18T18:14:49.018" v="5" actId="478"/>
          <ac:picMkLst>
            <pc:docMk/>
            <pc:sldMk cId="2240452903" sldId="265"/>
            <ac:picMk id="9" creationId="{05C1AE75-FF1B-93B8-1CBA-302133186F0A}"/>
          </ac:picMkLst>
        </pc:picChg>
        <pc:cxnChg chg="add del">
          <ac:chgData name="Mezisashe Ojuba" userId="b99375a665400b54" providerId="LiveId" clId="{A226CF6E-BD83-4430-A9CD-0EACBF1DDF91}" dt="2024-07-18T18:14:44.549" v="4" actId="26606"/>
          <ac:cxnSpMkLst>
            <pc:docMk/>
            <pc:sldMk cId="2240452903" sldId="265"/>
            <ac:cxnSpMk id="18" creationId="{3C425084-C97A-4C25-AE47-DDECF2DD3ABC}"/>
          </ac:cxnSpMkLst>
        </pc:cxnChg>
        <pc:cxnChg chg="add del">
          <ac:chgData name="Mezisashe Ojuba" userId="b99375a665400b54" providerId="LiveId" clId="{A226CF6E-BD83-4430-A9CD-0EACBF1DDF91}" dt="2024-07-18T18:14:44.549" v="4" actId="26606"/>
          <ac:cxnSpMkLst>
            <pc:docMk/>
            <pc:sldMk cId="2240452903" sldId="265"/>
            <ac:cxnSpMk id="20" creationId="{96A478A1-0B34-4F2B-88FA-CF47551E5DF9}"/>
          </ac:cxnSpMkLst>
        </pc:cxnChg>
        <pc:cxnChg chg="add del">
          <ac:chgData name="Mezisashe Ojuba" userId="b99375a665400b54" providerId="LiveId" clId="{A226CF6E-BD83-4430-A9CD-0EACBF1DDF91}" dt="2024-07-18T18:14:44.549" v="4" actId="26606"/>
          <ac:cxnSpMkLst>
            <pc:docMk/>
            <pc:sldMk cId="2240452903" sldId="265"/>
            <ac:cxnSpMk id="22" creationId="{C7F5CC56-CBE8-4152-AD5E-982DD286AA28}"/>
          </ac:cxnSpMkLst>
        </pc:cxnChg>
        <pc:cxnChg chg="add del">
          <ac:chgData name="Mezisashe Ojuba" userId="b99375a665400b54" providerId="LiveId" clId="{A226CF6E-BD83-4430-A9CD-0EACBF1DDF91}" dt="2024-07-18T18:14:44.549" v="4" actId="26606"/>
          <ac:cxnSpMkLst>
            <pc:docMk/>
            <pc:sldMk cId="2240452903" sldId="265"/>
            <ac:cxnSpMk id="28" creationId="{82B090C0-B188-4276-9F50-29C187C52835}"/>
          </ac:cxnSpMkLst>
        </pc:cxnChg>
        <pc:cxnChg chg="add del">
          <ac:chgData name="Mezisashe Ojuba" userId="b99375a665400b54" providerId="LiveId" clId="{A226CF6E-BD83-4430-A9CD-0EACBF1DDF91}" dt="2024-07-18T18:14:44.549" v="4" actId="26606"/>
          <ac:cxnSpMkLst>
            <pc:docMk/>
            <pc:sldMk cId="2240452903" sldId="265"/>
            <ac:cxnSpMk id="32" creationId="{38EC7B57-1316-4A4C-9795-4C01C5908005}"/>
          </ac:cxnSpMkLst>
        </pc:cxnChg>
        <pc:cxnChg chg="add del">
          <ac:chgData name="Mezisashe Ojuba" userId="b99375a665400b54" providerId="LiveId" clId="{A226CF6E-BD83-4430-A9CD-0EACBF1DDF91}" dt="2024-07-18T18:14:44.549" v="4" actId="26606"/>
          <ac:cxnSpMkLst>
            <pc:docMk/>
            <pc:sldMk cId="2240452903" sldId="265"/>
            <ac:cxnSpMk id="34" creationId="{5A3CF62C-29BB-4C16-AEDF-8274C80E814C}"/>
          </ac:cxnSpMkLst>
        </pc:cxnChg>
      </pc:sldChg>
      <pc:sldChg chg="addSp delSp modSp mod">
        <pc:chgData name="Mezisashe Ojuba" userId="b99375a665400b54" providerId="LiveId" clId="{A226CF6E-BD83-4430-A9CD-0EACBF1DDF91}" dt="2024-07-18T18:16:16.872" v="147" actId="1038"/>
        <pc:sldMkLst>
          <pc:docMk/>
          <pc:sldMk cId="3000487632" sldId="266"/>
        </pc:sldMkLst>
        <pc:spChg chg="add mod">
          <ac:chgData name="Mezisashe Ojuba" userId="b99375a665400b54" providerId="LiveId" clId="{A226CF6E-BD83-4430-A9CD-0EACBF1DDF91}" dt="2024-07-18T18:16:11.741" v="129" actId="1038"/>
          <ac:spMkLst>
            <pc:docMk/>
            <pc:sldMk cId="3000487632" sldId="266"/>
            <ac:spMk id="11" creationId="{E7218C27-11FD-A8B9-B9E3-F77B3A86351C}"/>
          </ac:spMkLst>
        </pc:spChg>
        <pc:picChg chg="add mod modCrop">
          <ac:chgData name="Mezisashe Ojuba" userId="b99375a665400b54" providerId="LiveId" clId="{A226CF6E-BD83-4430-A9CD-0EACBF1DDF91}" dt="2024-07-18T18:16:16.872" v="147" actId="1038"/>
          <ac:picMkLst>
            <pc:docMk/>
            <pc:sldMk cId="3000487632" sldId="266"/>
            <ac:picMk id="8" creationId="{747770C1-4F5A-4559-D403-E7FB349BE8A2}"/>
          </ac:picMkLst>
        </pc:picChg>
        <pc:picChg chg="del">
          <ac:chgData name="Mezisashe Ojuba" userId="b99375a665400b54" providerId="LiveId" clId="{A226CF6E-BD83-4430-A9CD-0EACBF1DDF91}" dt="2024-07-18T18:16:07.480" v="122" actId="478"/>
          <ac:picMkLst>
            <pc:docMk/>
            <pc:sldMk cId="3000487632" sldId="266"/>
            <ac:picMk id="9" creationId="{9DDAF418-9790-8AC6-2896-68721CC3F4AB}"/>
          </ac:picMkLst>
        </pc:picChg>
      </pc:sldChg>
      <pc:sldChg chg="addSp delSp modSp mod">
        <pc:chgData name="Mezisashe Ojuba" userId="b99375a665400b54" providerId="LiveId" clId="{A226CF6E-BD83-4430-A9CD-0EACBF1DDF91}" dt="2024-07-18T18:17:14.677" v="190" actId="1037"/>
        <pc:sldMkLst>
          <pc:docMk/>
          <pc:sldMk cId="130721506" sldId="267"/>
        </pc:sldMkLst>
        <pc:spChg chg="add del mod">
          <ac:chgData name="Mezisashe Ojuba" userId="b99375a665400b54" providerId="LiveId" clId="{A226CF6E-BD83-4430-A9CD-0EACBF1DDF91}" dt="2024-07-18T18:16:51.700" v="151"/>
          <ac:spMkLst>
            <pc:docMk/>
            <pc:sldMk cId="130721506" sldId="267"/>
            <ac:spMk id="8" creationId="{DD1B2AF3-24DA-CC1C-0D02-63F4F3500434}"/>
          </ac:spMkLst>
        </pc:spChg>
        <pc:picChg chg="del">
          <ac:chgData name="Mezisashe Ojuba" userId="b99375a665400b54" providerId="LiveId" clId="{A226CF6E-BD83-4430-A9CD-0EACBF1DDF91}" dt="2024-07-18T18:16:46.345" v="150" actId="478"/>
          <ac:picMkLst>
            <pc:docMk/>
            <pc:sldMk cId="130721506" sldId="267"/>
            <ac:picMk id="9" creationId="{5F3A1DD7-F987-CE5B-22CA-6210D41DEE01}"/>
          </ac:picMkLst>
        </pc:picChg>
        <pc:picChg chg="add mod modCrop">
          <ac:chgData name="Mezisashe Ojuba" userId="b99375a665400b54" providerId="LiveId" clId="{A226CF6E-BD83-4430-A9CD-0EACBF1DDF91}" dt="2024-07-18T18:17:14.677" v="190" actId="1037"/>
          <ac:picMkLst>
            <pc:docMk/>
            <pc:sldMk cId="130721506" sldId="267"/>
            <ac:picMk id="11" creationId="{2A89AC2B-2749-1DC0-7A02-F70EB06E138B}"/>
          </ac:picMkLst>
        </pc:picChg>
      </pc:sldChg>
      <pc:sldChg chg="addSp delSp modSp mod">
        <pc:chgData name="Mezisashe Ojuba" userId="b99375a665400b54" providerId="LiveId" clId="{A226CF6E-BD83-4430-A9CD-0EACBF1DDF91}" dt="2024-07-18T18:17:26.552" v="195" actId="1038"/>
        <pc:sldMkLst>
          <pc:docMk/>
          <pc:sldMk cId="2511208430" sldId="268"/>
        </pc:sldMkLst>
        <pc:spChg chg="add del mod">
          <ac:chgData name="Mezisashe Ojuba" userId="b99375a665400b54" providerId="LiveId" clId="{A226CF6E-BD83-4430-A9CD-0EACBF1DDF91}" dt="2024-07-18T18:17:24.290" v="192"/>
          <ac:spMkLst>
            <pc:docMk/>
            <pc:sldMk cId="2511208430" sldId="268"/>
            <ac:spMk id="8" creationId="{1B071627-739E-53CD-00B9-AB116B2767FF}"/>
          </ac:spMkLst>
        </pc:spChg>
        <pc:picChg chg="del">
          <ac:chgData name="Mezisashe Ojuba" userId="b99375a665400b54" providerId="LiveId" clId="{A226CF6E-BD83-4430-A9CD-0EACBF1DDF91}" dt="2024-07-18T18:17:18.039" v="191" actId="478"/>
          <ac:picMkLst>
            <pc:docMk/>
            <pc:sldMk cId="2511208430" sldId="268"/>
            <ac:picMk id="9" creationId="{3548A2A8-0CD7-E66E-7C30-CD217DA24474}"/>
          </ac:picMkLst>
        </pc:picChg>
        <pc:picChg chg="add mod">
          <ac:chgData name="Mezisashe Ojuba" userId="b99375a665400b54" providerId="LiveId" clId="{A226CF6E-BD83-4430-A9CD-0EACBF1DDF91}" dt="2024-07-18T18:17:26.552" v="195" actId="1038"/>
          <ac:picMkLst>
            <pc:docMk/>
            <pc:sldMk cId="2511208430" sldId="268"/>
            <ac:picMk id="11" creationId="{D3DF2C9E-FBF5-F884-23C5-6AE83AB68D68}"/>
          </ac:picMkLst>
        </pc:picChg>
      </pc:sldChg>
      <pc:sldChg chg="addSp delSp modSp mod">
        <pc:chgData name="Mezisashe Ojuba" userId="b99375a665400b54" providerId="LiveId" clId="{A226CF6E-BD83-4430-A9CD-0EACBF1DDF91}" dt="2024-07-18T18:18:00.765" v="236" actId="1038"/>
        <pc:sldMkLst>
          <pc:docMk/>
          <pc:sldMk cId="787560686" sldId="269"/>
        </pc:sldMkLst>
        <pc:spChg chg="add del mod">
          <ac:chgData name="Mezisashe Ojuba" userId="b99375a665400b54" providerId="LiveId" clId="{A226CF6E-BD83-4430-A9CD-0EACBF1DDF91}" dt="2024-07-18T18:17:36.031" v="197"/>
          <ac:spMkLst>
            <pc:docMk/>
            <pc:sldMk cId="787560686" sldId="269"/>
            <ac:spMk id="8" creationId="{5B787389-0BD8-9A8F-1976-9A4D0F11F6B0}"/>
          </ac:spMkLst>
        </pc:spChg>
        <pc:picChg chg="del">
          <ac:chgData name="Mezisashe Ojuba" userId="b99375a665400b54" providerId="LiveId" clId="{A226CF6E-BD83-4430-A9CD-0EACBF1DDF91}" dt="2024-07-18T18:17:31.886" v="196" actId="478"/>
          <ac:picMkLst>
            <pc:docMk/>
            <pc:sldMk cId="787560686" sldId="269"/>
            <ac:picMk id="9" creationId="{72628727-86D6-D7B1-6266-E565E342997A}"/>
          </ac:picMkLst>
        </pc:picChg>
        <pc:picChg chg="add mod modCrop">
          <ac:chgData name="Mezisashe Ojuba" userId="b99375a665400b54" providerId="LiveId" clId="{A226CF6E-BD83-4430-A9CD-0EACBF1DDF91}" dt="2024-07-18T18:18:00.765" v="236" actId="1038"/>
          <ac:picMkLst>
            <pc:docMk/>
            <pc:sldMk cId="787560686" sldId="269"/>
            <ac:picMk id="11" creationId="{38796400-0F11-D1A0-A173-70607C3954F4}"/>
          </ac:picMkLst>
        </pc:picChg>
      </pc:sldChg>
      <pc:sldChg chg="addSp delSp modSp mod">
        <pc:chgData name="Mezisashe Ojuba" userId="b99375a665400b54" providerId="LiveId" clId="{A226CF6E-BD83-4430-A9CD-0EACBF1DDF91}" dt="2024-07-18T18:26:33.587" v="276" actId="1037"/>
        <pc:sldMkLst>
          <pc:docMk/>
          <pc:sldMk cId="2996723963" sldId="270"/>
        </pc:sldMkLst>
        <pc:spChg chg="add del mod">
          <ac:chgData name="Mezisashe Ojuba" userId="b99375a665400b54" providerId="LiveId" clId="{A226CF6E-BD83-4430-A9CD-0EACBF1DDF91}" dt="2024-07-18T18:26:16.382" v="238"/>
          <ac:spMkLst>
            <pc:docMk/>
            <pc:sldMk cId="2996723963" sldId="270"/>
            <ac:spMk id="8" creationId="{D98DE417-90A5-2ABF-C33D-7691026B2CE9}"/>
          </ac:spMkLst>
        </pc:spChg>
        <pc:picChg chg="del">
          <ac:chgData name="Mezisashe Ojuba" userId="b99375a665400b54" providerId="LiveId" clId="{A226CF6E-BD83-4430-A9CD-0EACBF1DDF91}" dt="2024-07-18T18:26:15.691" v="237" actId="478"/>
          <ac:picMkLst>
            <pc:docMk/>
            <pc:sldMk cId="2996723963" sldId="270"/>
            <ac:picMk id="9" creationId="{4F9BA7DB-5E88-57B8-7617-4281F2A069BC}"/>
          </ac:picMkLst>
        </pc:picChg>
        <pc:picChg chg="add mod modCrop">
          <ac:chgData name="Mezisashe Ojuba" userId="b99375a665400b54" providerId="LiveId" clId="{A226CF6E-BD83-4430-A9CD-0EACBF1DDF91}" dt="2024-07-18T18:26:33.587" v="276" actId="1037"/>
          <ac:picMkLst>
            <pc:docMk/>
            <pc:sldMk cId="2996723963" sldId="270"/>
            <ac:picMk id="11" creationId="{53475C98-2979-E1EE-6B46-FF7E10EDE44F}"/>
          </ac:picMkLst>
        </pc:picChg>
      </pc:sldChg>
      <pc:sldChg chg="del">
        <pc:chgData name="Mezisashe Ojuba" userId="b99375a665400b54" providerId="LiveId" clId="{A226CF6E-BD83-4430-A9CD-0EACBF1DDF91}" dt="2024-07-18T18:26:44.096" v="277" actId="47"/>
        <pc:sldMkLst>
          <pc:docMk/>
          <pc:sldMk cId="3367642133" sldId="271"/>
        </pc:sldMkLst>
      </pc:sldChg>
    </pc:docChg>
  </pc:docChgLst>
  <pc:docChgLst>
    <pc:chgData name="Mezisashe Ojuba" userId="b99375a665400b54" providerId="LiveId" clId="{6A07605F-489B-4B3C-A7C2-5DA240962EF2}"/>
    <pc:docChg chg="undo custSel addSld delSld modSld sldOrd">
      <pc:chgData name="Mezisashe Ojuba" userId="b99375a665400b54" providerId="LiveId" clId="{6A07605F-489B-4B3C-A7C2-5DA240962EF2}" dt="2024-07-16T18:58:36.770" v="730" actId="20577"/>
      <pc:docMkLst>
        <pc:docMk/>
      </pc:docMkLst>
      <pc:sldChg chg="modSp mod">
        <pc:chgData name="Mezisashe Ojuba" userId="b99375a665400b54" providerId="LiveId" clId="{6A07605F-489B-4B3C-A7C2-5DA240962EF2}" dt="2024-07-16T18:58:36.770" v="730" actId="20577"/>
        <pc:sldMkLst>
          <pc:docMk/>
          <pc:sldMk cId="2748075897" sldId="256"/>
        </pc:sldMkLst>
        <pc:spChg chg="mod">
          <ac:chgData name="Mezisashe Ojuba" userId="b99375a665400b54" providerId="LiveId" clId="{6A07605F-489B-4B3C-A7C2-5DA240962EF2}" dt="2024-07-16T18:58:36.770" v="730" actId="20577"/>
          <ac:spMkLst>
            <pc:docMk/>
            <pc:sldMk cId="2748075897" sldId="256"/>
            <ac:spMk id="3" creationId="{642365FD-616B-5F3E-6E49-177178AFF471}"/>
          </ac:spMkLst>
        </pc:spChg>
      </pc:sldChg>
      <pc:sldChg chg="del">
        <pc:chgData name="Mezisashe Ojuba" userId="b99375a665400b54" providerId="LiveId" clId="{6A07605F-489B-4B3C-A7C2-5DA240962EF2}" dt="2024-07-15T20:54:56.687" v="144" actId="47"/>
        <pc:sldMkLst>
          <pc:docMk/>
          <pc:sldMk cId="1001774843" sldId="260"/>
        </pc:sldMkLst>
      </pc:sldChg>
      <pc:sldChg chg="modSp mod">
        <pc:chgData name="Mezisashe Ojuba" userId="b99375a665400b54" providerId="LiveId" clId="{6A07605F-489B-4B3C-A7C2-5DA240962EF2}" dt="2024-07-15T21:01:08.435" v="441" actId="5793"/>
        <pc:sldMkLst>
          <pc:docMk/>
          <pc:sldMk cId="1525712825" sldId="264"/>
        </pc:sldMkLst>
        <pc:spChg chg="mod">
          <ac:chgData name="Mezisashe Ojuba" userId="b99375a665400b54" providerId="LiveId" clId="{6A07605F-489B-4B3C-A7C2-5DA240962EF2}" dt="2024-07-15T20:59:32.008" v="407" actId="20577"/>
          <ac:spMkLst>
            <pc:docMk/>
            <pc:sldMk cId="1525712825" sldId="264"/>
            <ac:spMk id="2" creationId="{795B0115-B8C2-D825-7D29-57C99F0B84AA}"/>
          </ac:spMkLst>
        </pc:spChg>
        <pc:spChg chg="mod">
          <ac:chgData name="Mezisashe Ojuba" userId="b99375a665400b54" providerId="LiveId" clId="{6A07605F-489B-4B3C-A7C2-5DA240962EF2}" dt="2024-07-15T21:01:08.435" v="441" actId="5793"/>
          <ac:spMkLst>
            <pc:docMk/>
            <pc:sldMk cId="1525712825" sldId="264"/>
            <ac:spMk id="3" creationId="{8850905F-B03E-AD42-923C-EA955FD011F5}"/>
          </ac:spMkLst>
        </pc:spChg>
      </pc:sldChg>
      <pc:sldChg chg="new del">
        <pc:chgData name="Mezisashe Ojuba" userId="b99375a665400b54" providerId="LiveId" clId="{6A07605F-489B-4B3C-A7C2-5DA240962EF2}" dt="2024-07-15T20:55:02.544" v="146" actId="47"/>
        <pc:sldMkLst>
          <pc:docMk/>
          <pc:sldMk cId="715242989" sldId="265"/>
        </pc:sldMkLst>
      </pc:sldChg>
      <pc:sldChg chg="del">
        <pc:chgData name="Mezisashe Ojuba" userId="b99375a665400b54" providerId="LiveId" clId="{6A07605F-489B-4B3C-A7C2-5DA240962EF2}" dt="2024-07-15T20:54:53.551" v="143" actId="47"/>
        <pc:sldMkLst>
          <pc:docMk/>
          <pc:sldMk cId="1046536286" sldId="265"/>
        </pc:sldMkLst>
      </pc:sldChg>
      <pc:sldChg chg="addSp delSp modSp new mod">
        <pc:chgData name="Mezisashe Ojuba" userId="b99375a665400b54" providerId="LiveId" clId="{6A07605F-489B-4B3C-A7C2-5DA240962EF2}" dt="2024-07-15T21:01:33.985" v="455" actId="20577"/>
        <pc:sldMkLst>
          <pc:docMk/>
          <pc:sldMk cId="2240452903" sldId="265"/>
        </pc:sldMkLst>
        <pc:spChg chg="mod">
          <ac:chgData name="Mezisashe Ojuba" userId="b99375a665400b54" providerId="LiveId" clId="{6A07605F-489B-4B3C-A7C2-5DA240962EF2}" dt="2024-07-15T21:01:33.985" v="455" actId="20577"/>
          <ac:spMkLst>
            <pc:docMk/>
            <pc:sldMk cId="2240452903" sldId="265"/>
            <ac:spMk id="2" creationId="{810B0838-94AB-17DB-585C-7FB8DAC23C9E}"/>
          </ac:spMkLst>
        </pc:spChg>
        <pc:spChg chg="del">
          <ac:chgData name="Mezisashe Ojuba" userId="b99375a665400b54" providerId="LiveId" clId="{6A07605F-489B-4B3C-A7C2-5DA240962EF2}" dt="2024-07-15T20:55:36.448" v="148"/>
          <ac:spMkLst>
            <pc:docMk/>
            <pc:sldMk cId="2240452903" sldId="265"/>
            <ac:spMk id="3" creationId="{A4918FEA-B764-A917-19ED-B20AF37B0AC9}"/>
          </ac:spMkLst>
        </pc:spChg>
        <pc:spChg chg="mod">
          <ac:chgData name="Mezisashe Ojuba" userId="b99375a665400b54" providerId="LiveId" clId="{6A07605F-489B-4B3C-A7C2-5DA240962EF2}" dt="2024-07-15T20:57:54.620" v="276" actId="20577"/>
          <ac:spMkLst>
            <pc:docMk/>
            <pc:sldMk cId="2240452903" sldId="265"/>
            <ac:spMk id="4" creationId="{1CD6730F-3C91-F248-50B0-8BB26E9C2D5E}"/>
          </ac:spMkLst>
        </pc:spChg>
        <pc:picChg chg="add mod">
          <ac:chgData name="Mezisashe Ojuba" userId="b99375a665400b54" providerId="LiveId" clId="{6A07605F-489B-4B3C-A7C2-5DA240962EF2}" dt="2024-07-15T20:57:29.971" v="185" actId="14100"/>
          <ac:picMkLst>
            <pc:docMk/>
            <pc:sldMk cId="2240452903" sldId="265"/>
            <ac:picMk id="9" creationId="{05C1AE75-FF1B-93B8-1CBA-302133186F0A}"/>
          </ac:picMkLst>
        </pc:picChg>
      </pc:sldChg>
      <pc:sldChg chg="addSp delSp modSp new mod">
        <pc:chgData name="Mezisashe Ojuba" userId="b99375a665400b54" providerId="LiveId" clId="{6A07605F-489B-4B3C-A7C2-5DA240962EF2}" dt="2024-07-15T21:02:07.744" v="458" actId="1076"/>
        <pc:sldMkLst>
          <pc:docMk/>
          <pc:sldMk cId="3000487632" sldId="266"/>
        </pc:sldMkLst>
        <pc:spChg chg="del">
          <ac:chgData name="Mezisashe Ojuba" userId="b99375a665400b54" providerId="LiveId" clId="{6A07605F-489B-4B3C-A7C2-5DA240962EF2}" dt="2024-07-15T20:55:56.540" v="154"/>
          <ac:spMkLst>
            <pc:docMk/>
            <pc:sldMk cId="3000487632" sldId="266"/>
            <ac:spMk id="3" creationId="{406E5ED7-4532-A73E-080A-1AA7D6BCCCE6}"/>
          </ac:spMkLst>
        </pc:spChg>
        <pc:spChg chg="mod">
          <ac:chgData name="Mezisashe Ojuba" userId="b99375a665400b54" providerId="LiveId" clId="{6A07605F-489B-4B3C-A7C2-5DA240962EF2}" dt="2024-07-15T20:59:12.868" v="392" actId="20577"/>
          <ac:spMkLst>
            <pc:docMk/>
            <pc:sldMk cId="3000487632" sldId="266"/>
            <ac:spMk id="4" creationId="{7F4DDD73-8EB8-23B4-F18F-8636D6DA209D}"/>
          </ac:spMkLst>
        </pc:spChg>
        <pc:picChg chg="add mod modCrop">
          <ac:chgData name="Mezisashe Ojuba" userId="b99375a665400b54" providerId="LiveId" clId="{6A07605F-489B-4B3C-A7C2-5DA240962EF2}" dt="2024-07-15T21:02:07.744" v="458" actId="1076"/>
          <ac:picMkLst>
            <pc:docMk/>
            <pc:sldMk cId="3000487632" sldId="266"/>
            <ac:picMk id="9" creationId="{9DDAF418-9790-8AC6-2896-68721CC3F4AB}"/>
          </ac:picMkLst>
        </pc:picChg>
      </pc:sldChg>
      <pc:sldChg chg="addSp delSp modSp new mod">
        <pc:chgData name="Mezisashe Ojuba" userId="b99375a665400b54" providerId="LiveId" clId="{6A07605F-489B-4B3C-A7C2-5DA240962EF2}" dt="2024-07-15T21:02:26.689" v="467" actId="1038"/>
        <pc:sldMkLst>
          <pc:docMk/>
          <pc:sldMk cId="130721506" sldId="267"/>
        </pc:sldMkLst>
        <pc:spChg chg="del">
          <ac:chgData name="Mezisashe Ojuba" userId="b99375a665400b54" providerId="LiveId" clId="{6A07605F-489B-4B3C-A7C2-5DA240962EF2}" dt="2024-07-15T20:56:05.448" v="158"/>
          <ac:spMkLst>
            <pc:docMk/>
            <pc:sldMk cId="130721506" sldId="267"/>
            <ac:spMk id="3" creationId="{5B89DE1F-F3E1-2D58-565B-53B21C31E697}"/>
          </ac:spMkLst>
        </pc:spChg>
        <pc:spChg chg="mod">
          <ac:chgData name="Mezisashe Ojuba" userId="b99375a665400b54" providerId="LiveId" clId="{6A07605F-489B-4B3C-A7C2-5DA240962EF2}" dt="2024-07-15T20:58:21.303" v="329" actId="20577"/>
          <ac:spMkLst>
            <pc:docMk/>
            <pc:sldMk cId="130721506" sldId="267"/>
            <ac:spMk id="4" creationId="{EBBD1CF9-55B0-711F-1F1F-D7A28609C39B}"/>
          </ac:spMkLst>
        </pc:spChg>
        <pc:picChg chg="add mod modCrop">
          <ac:chgData name="Mezisashe Ojuba" userId="b99375a665400b54" providerId="LiveId" clId="{6A07605F-489B-4B3C-A7C2-5DA240962EF2}" dt="2024-07-15T21:02:26.689" v="467" actId="1038"/>
          <ac:picMkLst>
            <pc:docMk/>
            <pc:sldMk cId="130721506" sldId="267"/>
            <ac:picMk id="9" creationId="{5F3A1DD7-F987-CE5B-22CA-6210D41DEE01}"/>
          </ac:picMkLst>
        </pc:picChg>
      </pc:sldChg>
      <pc:sldChg chg="addSp delSp modSp new mod">
        <pc:chgData name="Mezisashe Ojuba" userId="b99375a665400b54" providerId="LiveId" clId="{6A07605F-489B-4B3C-A7C2-5DA240962EF2}" dt="2024-07-15T20:58:34.053" v="336" actId="20577"/>
        <pc:sldMkLst>
          <pc:docMk/>
          <pc:sldMk cId="2511208430" sldId="268"/>
        </pc:sldMkLst>
        <pc:spChg chg="del">
          <ac:chgData name="Mezisashe Ojuba" userId="b99375a665400b54" providerId="LiveId" clId="{6A07605F-489B-4B3C-A7C2-5DA240962EF2}" dt="2024-07-15T20:56:14.160" v="162"/>
          <ac:spMkLst>
            <pc:docMk/>
            <pc:sldMk cId="2511208430" sldId="268"/>
            <ac:spMk id="3" creationId="{22C96649-5A6A-BB92-D466-023FB55CACB4}"/>
          </ac:spMkLst>
        </pc:spChg>
        <pc:spChg chg="mod">
          <ac:chgData name="Mezisashe Ojuba" userId="b99375a665400b54" providerId="LiveId" clId="{6A07605F-489B-4B3C-A7C2-5DA240962EF2}" dt="2024-07-15T20:58:34.053" v="336" actId="20577"/>
          <ac:spMkLst>
            <pc:docMk/>
            <pc:sldMk cId="2511208430" sldId="268"/>
            <ac:spMk id="4" creationId="{792C22A2-1565-A808-41C4-0BD58E95A393}"/>
          </ac:spMkLst>
        </pc:spChg>
        <pc:picChg chg="add mod">
          <ac:chgData name="Mezisashe Ojuba" userId="b99375a665400b54" providerId="LiveId" clId="{6A07605F-489B-4B3C-A7C2-5DA240962EF2}" dt="2024-07-15T20:57:05.422" v="180" actId="14100"/>
          <ac:picMkLst>
            <pc:docMk/>
            <pc:sldMk cId="2511208430" sldId="268"/>
            <ac:picMk id="9" creationId="{3548A2A8-0CD7-E66E-7C30-CD217DA24474}"/>
          </ac:picMkLst>
        </pc:picChg>
      </pc:sldChg>
      <pc:sldChg chg="addSp delSp modSp new mod">
        <pc:chgData name="Mezisashe Ojuba" userId="b99375a665400b54" providerId="LiveId" clId="{6A07605F-489B-4B3C-A7C2-5DA240962EF2}" dt="2024-07-15T21:02:46.813" v="470" actId="1076"/>
        <pc:sldMkLst>
          <pc:docMk/>
          <pc:sldMk cId="787560686" sldId="269"/>
        </pc:sldMkLst>
        <pc:spChg chg="del">
          <ac:chgData name="Mezisashe Ojuba" userId="b99375a665400b54" providerId="LiveId" clId="{6A07605F-489B-4B3C-A7C2-5DA240962EF2}" dt="2024-07-15T20:56:21.607" v="166"/>
          <ac:spMkLst>
            <pc:docMk/>
            <pc:sldMk cId="787560686" sldId="269"/>
            <ac:spMk id="3" creationId="{42FE342F-FC0A-1401-5440-97DA27EA112B}"/>
          </ac:spMkLst>
        </pc:spChg>
        <pc:spChg chg="mod">
          <ac:chgData name="Mezisashe Ojuba" userId="b99375a665400b54" providerId="LiveId" clId="{6A07605F-489B-4B3C-A7C2-5DA240962EF2}" dt="2024-07-15T20:59:18.172" v="396" actId="20577"/>
          <ac:spMkLst>
            <pc:docMk/>
            <pc:sldMk cId="787560686" sldId="269"/>
            <ac:spMk id="4" creationId="{87266429-E412-C224-6594-B67D182F8E35}"/>
          </ac:spMkLst>
        </pc:spChg>
        <pc:picChg chg="add mod modCrop">
          <ac:chgData name="Mezisashe Ojuba" userId="b99375a665400b54" providerId="LiveId" clId="{6A07605F-489B-4B3C-A7C2-5DA240962EF2}" dt="2024-07-15T21:02:46.813" v="470" actId="1076"/>
          <ac:picMkLst>
            <pc:docMk/>
            <pc:sldMk cId="787560686" sldId="269"/>
            <ac:picMk id="9" creationId="{72628727-86D6-D7B1-6266-E565E342997A}"/>
          </ac:picMkLst>
        </pc:picChg>
      </pc:sldChg>
      <pc:sldChg chg="addSp delSp modSp new mod">
        <pc:chgData name="Mezisashe Ojuba" userId="b99375a665400b54" providerId="LiveId" clId="{6A07605F-489B-4B3C-A7C2-5DA240962EF2}" dt="2024-07-15T21:03:03.113" v="473" actId="1076"/>
        <pc:sldMkLst>
          <pc:docMk/>
          <pc:sldMk cId="2996723963" sldId="270"/>
        </pc:sldMkLst>
        <pc:spChg chg="del">
          <ac:chgData name="Mezisashe Ojuba" userId="b99375a665400b54" providerId="LiveId" clId="{6A07605F-489B-4B3C-A7C2-5DA240962EF2}" dt="2024-07-15T20:56:29.271" v="170"/>
          <ac:spMkLst>
            <pc:docMk/>
            <pc:sldMk cId="2996723963" sldId="270"/>
            <ac:spMk id="3" creationId="{D3033204-195C-4C55-AACF-F92BAC3CFB04}"/>
          </ac:spMkLst>
        </pc:spChg>
        <pc:spChg chg="mod">
          <ac:chgData name="Mezisashe Ojuba" userId="b99375a665400b54" providerId="LiveId" clId="{6A07605F-489B-4B3C-A7C2-5DA240962EF2}" dt="2024-07-15T20:58:54.658" v="388" actId="20577"/>
          <ac:spMkLst>
            <pc:docMk/>
            <pc:sldMk cId="2996723963" sldId="270"/>
            <ac:spMk id="4" creationId="{89A1C47F-30D7-09FC-D9C5-6C309BB2552E}"/>
          </ac:spMkLst>
        </pc:spChg>
        <pc:picChg chg="add mod modCrop">
          <ac:chgData name="Mezisashe Ojuba" userId="b99375a665400b54" providerId="LiveId" clId="{6A07605F-489B-4B3C-A7C2-5DA240962EF2}" dt="2024-07-15T21:03:03.113" v="473" actId="1076"/>
          <ac:picMkLst>
            <pc:docMk/>
            <pc:sldMk cId="2996723963" sldId="270"/>
            <ac:picMk id="9" creationId="{4F9BA7DB-5E88-57B8-7617-4281F2A069BC}"/>
          </ac:picMkLst>
        </pc:picChg>
      </pc:sldChg>
      <pc:sldChg chg="modSp new mod ord">
        <pc:chgData name="Mezisashe Ojuba" userId="b99375a665400b54" providerId="LiveId" clId="{6A07605F-489B-4B3C-A7C2-5DA240962EF2}" dt="2024-07-15T21:05:12.592" v="728" actId="20577"/>
        <pc:sldMkLst>
          <pc:docMk/>
          <pc:sldMk cId="3367642133" sldId="271"/>
        </pc:sldMkLst>
        <pc:spChg chg="mod">
          <ac:chgData name="Mezisashe Ojuba" userId="b99375a665400b54" providerId="LiveId" clId="{6A07605F-489B-4B3C-A7C2-5DA240962EF2}" dt="2024-07-15T21:01:19.367" v="451" actId="20577"/>
          <ac:spMkLst>
            <pc:docMk/>
            <pc:sldMk cId="3367642133" sldId="271"/>
            <ac:spMk id="2" creationId="{5F3C4F1F-BC9F-2F37-1087-24449CA6F945}"/>
          </ac:spMkLst>
        </pc:spChg>
        <pc:spChg chg="mod">
          <ac:chgData name="Mezisashe Ojuba" userId="b99375a665400b54" providerId="LiveId" clId="{6A07605F-489B-4B3C-A7C2-5DA240962EF2}" dt="2024-07-15T21:05:12.592" v="728" actId="20577"/>
          <ac:spMkLst>
            <pc:docMk/>
            <pc:sldMk cId="3367642133" sldId="271"/>
            <ac:spMk id="3" creationId="{DA707D8B-6042-C9C0-8898-1CA7DF20BF9A}"/>
          </ac:spMkLst>
        </pc:spChg>
      </pc:sldChg>
      <pc:sldChg chg="modSp add mod">
        <pc:chgData name="Mezisashe Ojuba" userId="b99375a665400b54" providerId="LiveId" clId="{6A07605F-489B-4B3C-A7C2-5DA240962EF2}" dt="2024-07-15T21:05:01.969" v="721" actId="20577"/>
        <pc:sldMkLst>
          <pc:docMk/>
          <pc:sldMk cId="2965065489" sldId="272"/>
        </pc:sldMkLst>
        <pc:spChg chg="mod">
          <ac:chgData name="Mezisashe Ojuba" userId="b99375a665400b54" providerId="LiveId" clId="{6A07605F-489B-4B3C-A7C2-5DA240962EF2}" dt="2024-07-15T21:04:04.014" v="637" actId="20577"/>
          <ac:spMkLst>
            <pc:docMk/>
            <pc:sldMk cId="2965065489" sldId="272"/>
            <ac:spMk id="2" creationId="{5F3C4F1F-BC9F-2F37-1087-24449CA6F945}"/>
          </ac:spMkLst>
        </pc:spChg>
        <pc:spChg chg="mod">
          <ac:chgData name="Mezisashe Ojuba" userId="b99375a665400b54" providerId="LiveId" clId="{6A07605F-489B-4B3C-A7C2-5DA240962EF2}" dt="2024-07-15T21:05:01.969" v="721" actId="20577"/>
          <ac:spMkLst>
            <pc:docMk/>
            <pc:sldMk cId="2965065489" sldId="272"/>
            <ac:spMk id="3" creationId="{DA707D8B-6042-C9C0-8898-1CA7DF20BF9A}"/>
          </ac:spMkLst>
        </pc:spChg>
      </pc:sldChg>
    </pc:docChg>
  </pc:docChgLst>
  <pc:docChgLst>
    <pc:chgData name="Mezisashe Ojuba" userId="b99375a665400b54" providerId="LiveId" clId="{2BC689B4-102E-4511-9792-E787D0450EB8}"/>
    <pc:docChg chg="custSel addSld delSld modSld">
      <pc:chgData name="Mezisashe Ojuba" userId="b99375a665400b54" providerId="LiveId" clId="{2BC689B4-102E-4511-9792-E787D0450EB8}" dt="2024-07-10T19:20:05.299" v="615" actId="14100"/>
      <pc:docMkLst>
        <pc:docMk/>
      </pc:docMkLst>
      <pc:sldChg chg="modSp mod">
        <pc:chgData name="Mezisashe Ojuba" userId="b99375a665400b54" providerId="LiveId" clId="{2BC689B4-102E-4511-9792-E787D0450EB8}" dt="2024-07-10T18:16:55.262" v="9" actId="6549"/>
        <pc:sldMkLst>
          <pc:docMk/>
          <pc:sldMk cId="2748075897" sldId="256"/>
        </pc:sldMkLst>
        <pc:spChg chg="mod">
          <ac:chgData name="Mezisashe Ojuba" userId="b99375a665400b54" providerId="LiveId" clId="{2BC689B4-102E-4511-9792-E787D0450EB8}" dt="2024-07-10T18:16:55.262" v="9" actId="6549"/>
          <ac:spMkLst>
            <pc:docMk/>
            <pc:sldMk cId="2748075897" sldId="256"/>
            <ac:spMk id="3" creationId="{642365FD-616B-5F3E-6E49-177178AFF471}"/>
          </ac:spMkLst>
        </pc:spChg>
      </pc:sldChg>
      <pc:sldChg chg="del">
        <pc:chgData name="Mezisashe Ojuba" userId="b99375a665400b54" providerId="LiveId" clId="{2BC689B4-102E-4511-9792-E787D0450EB8}" dt="2024-07-10T18:37:14.191" v="431" actId="2696"/>
        <pc:sldMkLst>
          <pc:docMk/>
          <pc:sldMk cId="1283834727" sldId="257"/>
        </pc:sldMkLst>
      </pc:sldChg>
      <pc:sldChg chg="del">
        <pc:chgData name="Mezisashe Ojuba" userId="b99375a665400b54" providerId="LiveId" clId="{2BC689B4-102E-4511-9792-E787D0450EB8}" dt="2024-07-10T18:19:27.060" v="132" actId="47"/>
        <pc:sldMkLst>
          <pc:docMk/>
          <pc:sldMk cId="3839114087" sldId="258"/>
        </pc:sldMkLst>
      </pc:sldChg>
      <pc:sldChg chg="addSp delSp modSp mod">
        <pc:chgData name="Mezisashe Ojuba" userId="b99375a665400b54" providerId="LiveId" clId="{2BC689B4-102E-4511-9792-E787D0450EB8}" dt="2024-07-10T19:20:05.299" v="615" actId="14100"/>
        <pc:sldMkLst>
          <pc:docMk/>
          <pc:sldMk cId="1001774843" sldId="260"/>
        </pc:sldMkLst>
        <pc:spChg chg="mod">
          <ac:chgData name="Mezisashe Ojuba" userId="b99375a665400b54" providerId="LiveId" clId="{2BC689B4-102E-4511-9792-E787D0450EB8}" dt="2024-07-10T18:19:20.369" v="131" actId="20577"/>
          <ac:spMkLst>
            <pc:docMk/>
            <pc:sldMk cId="1001774843" sldId="260"/>
            <ac:spMk id="2" creationId="{3BEB9621-8BD0-F9DA-ADD3-50CC348DC30E}"/>
          </ac:spMkLst>
        </pc:spChg>
        <pc:spChg chg="add del mod">
          <ac:chgData name="Mezisashe Ojuba" userId="b99375a665400b54" providerId="LiveId" clId="{2BC689B4-102E-4511-9792-E787D0450EB8}" dt="2024-07-10T18:17:28.870" v="13"/>
          <ac:spMkLst>
            <pc:docMk/>
            <pc:sldMk cId="1001774843" sldId="260"/>
            <ac:spMk id="3" creationId="{22E8F9B6-7AB7-81CB-3E21-F9C3C03E9ABC}"/>
          </ac:spMkLst>
        </pc:spChg>
        <pc:spChg chg="mod">
          <ac:chgData name="Mezisashe Ojuba" userId="b99375a665400b54" providerId="LiveId" clId="{2BC689B4-102E-4511-9792-E787D0450EB8}" dt="2024-07-10T18:18:10.229" v="89" actId="1036"/>
          <ac:spMkLst>
            <pc:docMk/>
            <pc:sldMk cId="1001774843" sldId="260"/>
            <ac:spMk id="4" creationId="{782D9256-D131-60AB-E053-A146E89BEB2A}"/>
          </ac:spMkLst>
        </pc:spChg>
        <pc:picChg chg="add mod">
          <ac:chgData name="Mezisashe Ojuba" userId="b99375a665400b54" providerId="LiveId" clId="{2BC689B4-102E-4511-9792-E787D0450EB8}" dt="2024-07-10T19:20:05.299" v="615" actId="14100"/>
          <ac:picMkLst>
            <pc:docMk/>
            <pc:sldMk cId="1001774843" sldId="260"/>
            <ac:picMk id="9" creationId="{81FCDB31-DCD9-A7A1-333C-7CBC443E6C29}"/>
          </ac:picMkLst>
        </pc:picChg>
        <pc:picChg chg="del">
          <ac:chgData name="Mezisashe Ojuba" userId="b99375a665400b54" providerId="LiveId" clId="{2BC689B4-102E-4511-9792-E787D0450EB8}" dt="2024-07-10T18:17:25.717" v="11" actId="478"/>
          <ac:picMkLst>
            <pc:docMk/>
            <pc:sldMk cId="1001774843" sldId="260"/>
            <ac:picMk id="14" creationId="{A189C681-B8C0-4866-2E9D-8BF34751C920}"/>
          </ac:picMkLst>
        </pc:picChg>
        <pc:picChg chg="add del">
          <ac:chgData name="Mezisashe Ojuba" userId="b99375a665400b54" providerId="LiveId" clId="{2BC689B4-102E-4511-9792-E787D0450EB8}" dt="2024-07-10T18:17:25.717" v="11" actId="478"/>
          <ac:picMkLst>
            <pc:docMk/>
            <pc:sldMk cId="1001774843" sldId="260"/>
            <ac:picMk id="1026" creationId="{257654E5-47D5-604F-9DBA-27136043B541}"/>
          </ac:picMkLst>
        </pc:picChg>
        <pc:picChg chg="add mod">
          <ac:chgData name="Mezisashe Ojuba" userId="b99375a665400b54" providerId="LiveId" clId="{2BC689B4-102E-4511-9792-E787D0450EB8}" dt="2024-07-10T18:17:28.870" v="13"/>
          <ac:picMkLst>
            <pc:docMk/>
            <pc:sldMk cId="1001774843" sldId="260"/>
            <ac:picMk id="1028" creationId="{32A97DC6-DED9-4C4D-99DF-BF9BCB00A42E}"/>
          </ac:picMkLst>
        </pc:picChg>
        <pc:picChg chg="add mod">
          <ac:chgData name="Mezisashe Ojuba" userId="b99375a665400b54" providerId="LiveId" clId="{2BC689B4-102E-4511-9792-E787D0450EB8}" dt="2024-07-10T18:17:36.871" v="16" actId="1076"/>
          <ac:picMkLst>
            <pc:docMk/>
            <pc:sldMk cId="1001774843" sldId="260"/>
            <ac:picMk id="1030" creationId="{39576F4D-3F02-3E9D-253E-F83A1571D3D1}"/>
          </ac:picMkLst>
        </pc:picChg>
      </pc:sldChg>
      <pc:sldChg chg="del">
        <pc:chgData name="Mezisashe Ojuba" userId="b99375a665400b54" providerId="LiveId" clId="{2BC689B4-102E-4511-9792-E787D0450EB8}" dt="2024-07-10T18:18:19.729" v="115" actId="47"/>
        <pc:sldMkLst>
          <pc:docMk/>
          <pc:sldMk cId="4237055225" sldId="261"/>
        </pc:sldMkLst>
      </pc:sldChg>
      <pc:sldChg chg="del">
        <pc:chgData name="Mezisashe Ojuba" userId="b99375a665400b54" providerId="LiveId" clId="{2BC689B4-102E-4511-9792-E787D0450EB8}" dt="2024-07-10T18:18:20.503" v="116" actId="47"/>
        <pc:sldMkLst>
          <pc:docMk/>
          <pc:sldMk cId="1096716711" sldId="262"/>
        </pc:sldMkLst>
      </pc:sldChg>
      <pc:sldChg chg="modSp mod">
        <pc:chgData name="Mezisashe Ojuba" userId="b99375a665400b54" providerId="LiveId" clId="{2BC689B4-102E-4511-9792-E787D0450EB8}" dt="2024-07-10T18:18:51.068" v="121"/>
        <pc:sldMkLst>
          <pc:docMk/>
          <pc:sldMk cId="3996128527" sldId="263"/>
        </pc:sldMkLst>
        <pc:spChg chg="mod">
          <ac:chgData name="Mezisashe Ojuba" userId="b99375a665400b54" providerId="LiveId" clId="{2BC689B4-102E-4511-9792-E787D0450EB8}" dt="2024-07-10T18:18:51.068" v="121"/>
          <ac:spMkLst>
            <pc:docMk/>
            <pc:sldMk cId="3996128527" sldId="263"/>
            <ac:spMk id="3" creationId="{53023DF6-88D2-DCBD-9D5D-7AE281744026}"/>
          </ac:spMkLst>
        </pc:spChg>
      </pc:sldChg>
      <pc:sldChg chg="modSp new mod modNotesTx">
        <pc:chgData name="Mezisashe Ojuba" userId="b99375a665400b54" providerId="LiveId" clId="{2BC689B4-102E-4511-9792-E787D0450EB8}" dt="2024-07-10T18:39:53.725" v="612" actId="20577"/>
        <pc:sldMkLst>
          <pc:docMk/>
          <pc:sldMk cId="1525712825" sldId="264"/>
        </pc:sldMkLst>
        <pc:spChg chg="mod">
          <ac:chgData name="Mezisashe Ojuba" userId="b99375a665400b54" providerId="LiveId" clId="{2BC689B4-102E-4511-9792-E787D0450EB8}" dt="2024-07-10T18:19:41.189" v="151" actId="20577"/>
          <ac:spMkLst>
            <pc:docMk/>
            <pc:sldMk cId="1525712825" sldId="264"/>
            <ac:spMk id="2" creationId="{795B0115-B8C2-D825-7D29-57C99F0B84AA}"/>
          </ac:spMkLst>
        </pc:spChg>
        <pc:spChg chg="mod">
          <ac:chgData name="Mezisashe Ojuba" userId="b99375a665400b54" providerId="LiveId" clId="{2BC689B4-102E-4511-9792-E787D0450EB8}" dt="2024-07-10T18:39:53.725" v="612" actId="20577"/>
          <ac:spMkLst>
            <pc:docMk/>
            <pc:sldMk cId="1525712825" sldId="264"/>
            <ac:spMk id="3" creationId="{8850905F-B03E-AD42-923C-EA955FD011F5}"/>
          </ac:spMkLst>
        </pc:spChg>
      </pc:sldChg>
      <pc:sldChg chg="addSp modSp new mod">
        <pc:chgData name="Mezisashe Ojuba" userId="b99375a665400b54" providerId="LiveId" clId="{2BC689B4-102E-4511-9792-E787D0450EB8}" dt="2024-07-10T18:26:08.749" v="330" actId="20577"/>
        <pc:sldMkLst>
          <pc:docMk/>
          <pc:sldMk cId="1046536286" sldId="265"/>
        </pc:sldMkLst>
        <pc:spChg chg="mod">
          <ac:chgData name="Mezisashe Ojuba" userId="b99375a665400b54" providerId="LiveId" clId="{2BC689B4-102E-4511-9792-E787D0450EB8}" dt="2024-07-10T18:21:03.150" v="286" actId="20577"/>
          <ac:spMkLst>
            <pc:docMk/>
            <pc:sldMk cId="1046536286" sldId="265"/>
            <ac:spMk id="2" creationId="{84B02A0B-C71F-AB7D-B6D3-A823714B3D15}"/>
          </ac:spMkLst>
        </pc:spChg>
        <pc:spChg chg="mod">
          <ac:chgData name="Mezisashe Ojuba" userId="b99375a665400b54" providerId="LiveId" clId="{2BC689B4-102E-4511-9792-E787D0450EB8}" dt="2024-07-10T18:26:08.749" v="330" actId="20577"/>
          <ac:spMkLst>
            <pc:docMk/>
            <pc:sldMk cId="1046536286" sldId="265"/>
            <ac:spMk id="3" creationId="{ACD8C26D-82AD-AA64-1696-D17262E7B444}"/>
          </ac:spMkLst>
        </pc:spChg>
        <pc:picChg chg="add mod">
          <ac:chgData name="Mezisashe Ojuba" userId="b99375a665400b54" providerId="LiveId" clId="{2BC689B4-102E-4511-9792-E787D0450EB8}" dt="2024-07-10T18:25:19.981" v="301" actId="1076"/>
          <ac:picMkLst>
            <pc:docMk/>
            <pc:sldMk cId="1046536286" sldId="265"/>
            <ac:picMk id="8" creationId="{60CB8A06-CF01-7816-14FF-027EBBDAE15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FB21CE-0317-4A69-A401-EC03430BECA8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42E3DE-F7A7-46F5-B3AD-3C01FF944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11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42E3DE-F7A7-46F5-B3AD-3C01FF944D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562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784DA-E3E0-4099-8BC4-1813584CD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5" y="800100"/>
            <a:ext cx="8447314" cy="3314694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1BD63B-9405-4E42-9E2F-07573F9B15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6415" y="4909459"/>
            <a:ext cx="8292874" cy="914395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8D03A-9A11-476C-B52A-593F3C019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A0168-EB40-45AF-89A1-87DE0A55FFC6}" type="datetime1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50CD1-7906-4885-9A4D-B764220DD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ECA96-1AD5-41FE-AB5C-68ABD6522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09E39A-DA3F-4BDC-A89A-6545C1DD3721}"/>
              </a:ext>
            </a:extLst>
          </p:cNvPr>
          <p:cNvCxnSpPr>
            <a:cxnSpLocks/>
          </p:cNvCxnSpPr>
          <p:nvPr/>
        </p:nvCxnSpPr>
        <p:spPr>
          <a:xfrm>
            <a:off x="360154" y="460266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482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B4882-AC48-4F1E-837D-E154BEEDC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439"/>
            <a:ext cx="9613106" cy="128288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FD34B7-C335-425E-BF89-DB1A0C2353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914525"/>
            <a:ext cx="9613106" cy="3883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63754-C885-4DC6-962D-C861267B6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68F-747D-436A-B5BB-2EBC3ED499E4}" type="datetime1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C9693-03CD-4EBD-A3D7-BE310CD5F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BBD01-5E50-4FF1-A1D6-B24B7B75E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6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EA1D39-AB23-4CEE-BBAA-55B29415D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78644"/>
            <a:ext cx="1912144" cy="52720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C20688-FA9B-4ABD-9E9E-C7EADE949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2" y="578643"/>
            <a:ext cx="7943848" cy="52720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B1A6B-AE19-4BD4-AE49-43E78CC0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8DC11-9E39-40A0-B3DC-E3F2AD04A616}" type="datetime1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62144-27EE-4CE0-B167-F5DBA41B3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A40B2-EFB0-47EA-878B-6405E1DC1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09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2BEE8-2E4A-4A4A-833E-89D8D794E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1241944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6CFDA-CDBF-4B24-9EC3-827F540F7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08595"/>
            <a:ext cx="9527275" cy="36439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5871D-4A14-4A17-A0ED-7DDA7752B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BD654-899B-4DAF-93B9-1CBCAB5F6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F7FCA-B968-443D-90A7-E0F3C6D64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F5CC56-CBE8-4152-AD5E-982DD286AA28}"/>
              </a:ext>
            </a:extLst>
          </p:cNvPr>
          <p:cNvCxnSpPr>
            <a:cxnSpLocks/>
          </p:cNvCxnSpPr>
          <p:nvPr/>
        </p:nvCxnSpPr>
        <p:spPr>
          <a:xfrm>
            <a:off x="386707" y="19050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308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895B8-786F-418B-9367-52B195268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3426"/>
            <a:ext cx="8840344" cy="348904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CF574-9044-4964-B6AE-A3983D595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18488"/>
            <a:ext cx="8840344" cy="900772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2A109-E9F9-428E-858A-38375BF1D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05506-6815-4E0E-B1DE-ECA35C2016DF}" type="datetime1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9BA6F-665B-4D62-84D1-23E03428C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1A2D7-4390-4B51-90D4-900EAAB13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3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166EE-5127-48B4-A6F6-F5F6B38DB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7828"/>
            <a:ext cx="9578683" cy="99060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7B8A9-5914-49F9-8E0E-C8723C5339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2057407"/>
            <a:ext cx="4318906" cy="3725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7D0C2-CAEA-4E31-8FA6-D866315DF6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69577" y="2057407"/>
            <a:ext cx="4405746" cy="37251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E5DE2-0BD6-45B3-BDB1-675BA058B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E85F7-A724-48A4-9D33-CEBC5174E865}" type="datetime1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622B7-97C1-4C72-BCA9-290DC716F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57BEE3-B3AE-45B6-924A-08ABC9518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10397D-8A25-4307-B58D-8DE617EFD26D}"/>
              </a:ext>
            </a:extLst>
          </p:cNvPr>
          <p:cNvCxnSpPr>
            <a:cxnSpLocks/>
          </p:cNvCxnSpPr>
          <p:nvPr/>
        </p:nvCxnSpPr>
        <p:spPr>
          <a:xfrm>
            <a:off x="375523" y="176040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747697-5C57-4DA6-8ED6-CAB14CDD220A}"/>
              </a:ext>
            </a:extLst>
          </p:cNvPr>
          <p:cNvCxnSpPr>
            <a:cxnSpLocks/>
          </p:cNvCxnSpPr>
          <p:nvPr/>
        </p:nvCxnSpPr>
        <p:spPr>
          <a:xfrm>
            <a:off x="5563342" y="1752600"/>
            <a:ext cx="0" cy="430010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099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22296-2B01-4044-AD7B-497BAC8AE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09600"/>
            <a:ext cx="10515600" cy="95149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F08880-DE5D-4299-BAC3-D45377C49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989859"/>
            <a:ext cx="4381644" cy="602671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A655D-7A3A-4BA5-B82A-744276BE2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713126"/>
            <a:ext cx="4381644" cy="31213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037933-BDAC-4317-9B7E-E30CF0B42E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0530" y="1989859"/>
            <a:ext cx="4487137" cy="602671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A5878F-AE56-4F8C-A84A-A8534180DE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50531" y="2713127"/>
            <a:ext cx="4487136" cy="31213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FF249A-9D93-4A8E-9284-5AB19AC0A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06E7A-BDD3-46A3-BEE2-EB821F9236B4}" type="datetime1">
              <a:rPr lang="en-US" smtClean="0"/>
              <a:t>7/18/2024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563883-9438-44C9-877E-EC771D1B3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5ED3CC-D7BA-43BD-973A-B09921FED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4B03ADF-AEED-49C1-9CF7-7749387E2A4F}"/>
              </a:ext>
            </a:extLst>
          </p:cNvPr>
          <p:cNvCxnSpPr>
            <a:cxnSpLocks/>
          </p:cNvCxnSpPr>
          <p:nvPr/>
        </p:nvCxnSpPr>
        <p:spPr>
          <a:xfrm>
            <a:off x="378503" y="17526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5345CA-2FC8-42B9-85F7-84F77724D011}"/>
              </a:ext>
            </a:extLst>
          </p:cNvPr>
          <p:cNvCxnSpPr>
            <a:cxnSpLocks/>
          </p:cNvCxnSpPr>
          <p:nvPr/>
        </p:nvCxnSpPr>
        <p:spPr>
          <a:xfrm>
            <a:off x="5563342" y="1752600"/>
            <a:ext cx="0" cy="430010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085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8770-E2EE-4C9B-9F89-128DAC66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116" y="703687"/>
            <a:ext cx="9406190" cy="17225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1CE391-8E22-4716-8A8B-C39BA61A7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1540C-9440-4E7A-B71A-BEFEE06869E3}" type="datetime1">
              <a:rPr lang="en-US" smtClean="0"/>
              <a:t>7/18/2024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6C042F-179F-4DBC-80B7-34B89EA27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86EA4-4BE5-4D17-A1DC-196FEA972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227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649B6B-2C1C-452D-9F93-BD9A6F2B0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8DDB-88AC-4039-B59C-B05DC4C9C16C}" type="datetime1">
              <a:rPr lang="en-US" smtClean="0"/>
              <a:t>7/18/2024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7CA8ED-78AC-4474-8874-E4C424297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0B764-0B68-4801-ADE7-93105912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09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E717A-ED7D-43FE-881F-9407FF220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97476"/>
            <a:ext cx="3932237" cy="169371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FE954-332E-4D66-AFFD-A15389A76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597475"/>
            <a:ext cx="5140180" cy="526357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15CDA-9FC3-4F17-963C-DD9E226ECC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91194"/>
            <a:ext cx="3932237" cy="357779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C30BE-8EE8-4A41-B20E-ACEFC980C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2ABFB-60E7-4BA1-866A-7059F058065B}" type="datetime1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4B6719-F550-42EF-B377-8E41A46D0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7A6636-5EF9-499C-A3A0-3021812D0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983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038CB-27F1-47CF-B05A-CC0688301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59822"/>
            <a:ext cx="3932237" cy="165215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9C67EA-3155-4708-9B86-D7B2B54FC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03687"/>
            <a:ext cx="5212917" cy="49690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434F1-C813-4E9B-98A4-B0B372CE27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26277"/>
            <a:ext cx="3932237" cy="324642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2A0B8-75E7-465D-84CB-BC9C3FB2F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4112F-55F4-4776-A323-7418930321C8}" type="datetime1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879C9-B751-43BD-8B27-FA18290E1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1998FB-27B9-46E5-90E3-09B108B0E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0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FBA68A5-A7C7-4D91-AB95-6E0B6FFD87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F93EBF-655A-4373-ADBE-9606BFA94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439"/>
            <a:ext cx="9485160" cy="12828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F2994-4D2E-43BB-9D9B-117ED94AB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91757"/>
            <a:ext cx="9485163" cy="3706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28926-9DF1-4A3E-8B81-2191D6F75E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2" y="6140304"/>
            <a:ext cx="3154896" cy="287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300" baseline="0">
                <a:solidFill>
                  <a:schemeClr val="accent1"/>
                </a:solidFill>
              </a:defRPr>
            </a:lvl1pPr>
          </a:lstStyle>
          <a:p>
            <a:fld id="{CFBEA57F-793F-4683-BD8A-741FD4B89154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1BD4F-CE83-48A3-9683-19CF03C0A5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233562" y="257852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1" cap="all" spc="3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94939-09B3-4A6E-88F8-4D923A56D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1701" y="5672706"/>
            <a:ext cx="951908" cy="7546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fld id="{81D2C36F-4504-47C0-B82F-A167342A27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4051E3-92B2-42FC-BB3D-372E4A614439}"/>
              </a:ext>
            </a:extLst>
          </p:cNvPr>
          <p:cNvSpPr/>
          <p:nvPr/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</a:extLst>
          </p:cNvPr>
          <p:cNvCxnSpPr>
            <a:cxnSpLocks/>
          </p:cNvCxnSpPr>
          <p:nvPr/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A478A1-0B34-4F2B-88FA-CF47551E5DF9}"/>
              </a:ext>
            </a:extLst>
          </p:cNvPr>
          <p:cNvCxnSpPr>
            <a:cxnSpLocks/>
          </p:cNvCxnSpPr>
          <p:nvPr/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434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4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ieeexplore.ieee.org/stamp/stamp.jsp?tp=&amp;arnumber=4100697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7468962-6189-43AD-BB02-A6F88AD0E5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F2E68D-E9CA-4A00-AE2B-17BCDFABC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Neon laser lights aligned to form a triangle">
            <a:extLst>
              <a:ext uri="{FF2B5EF4-FFF2-40B4-BE49-F238E27FC236}">
                <a16:creationId xmlns:a16="http://schemas.microsoft.com/office/drawing/2014/main" id="{596B9556-FDA8-67E1-F135-74CE85F285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8915" b="1085"/>
          <a:stretch/>
        </p:blipFill>
        <p:spPr>
          <a:xfrm>
            <a:off x="20" y="-4069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93EBA1-D6F8-7613-D300-37CB63EA8F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8693" y="838200"/>
            <a:ext cx="7941155" cy="3531847"/>
          </a:xfrm>
        </p:spPr>
        <p:txBody>
          <a:bodyPr anchor="t">
            <a:normAutofit/>
          </a:bodyPr>
          <a:lstStyle/>
          <a:p>
            <a:r>
              <a:rPr lang="en-US" dirty="0"/>
              <a:t>Extracting Features from and Standardizing Phoneme Features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2365FD-616B-5F3E-6E49-177178AFF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8692" y="5227093"/>
            <a:ext cx="8701087" cy="59676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Mezisashe Ojuba</a:t>
            </a:r>
          </a:p>
          <a:p>
            <a:r>
              <a:rPr lang="en-US" dirty="0"/>
              <a:t>18</a:t>
            </a:r>
            <a:r>
              <a:rPr lang="en-US" baseline="30000" dirty="0"/>
              <a:t>th</a:t>
            </a:r>
            <a:r>
              <a:rPr lang="en-US" dirty="0"/>
              <a:t> July 2024.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1304CE-399E-4EFB-AC6F-CA3ABE76C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346787-55AA-410B-9763-FB4DF19D5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4228F0-C94A-49D1-98AF-F8C229FF0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49911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5F0E5C-AB75-49D9-8D9B-727A524E4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8075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9B638-C1F4-B319-F4AE-121D63CB4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23DF6-88D2-DCBD-9D5D-7AE281744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[1] </a:t>
            </a:r>
            <a:r>
              <a:rPr lang="en-US" sz="1800" dirty="0">
                <a:effectLst/>
                <a:latin typeface="Calibri" panose="020F0502020204030204" pitchFamily="34" charset="0"/>
                <a:hlinkClick r:id="rId2"/>
              </a:rPr>
              <a:t>https://ieeexplore.ieee.org/stamp/stamp.jsp?tp=&amp;arnumber=4100697</a:t>
            </a:r>
            <a:r>
              <a:rPr lang="en-US" sz="1800" dirty="0">
                <a:effectLst/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CA494-A7B2-3AA2-8819-26BDE832C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C3D15-198E-CE24-7C77-353B9CB6B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5CA76-DBA0-AD26-7F6D-218FC2E93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128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B0115-B8C2-D825-7D29-57C99F0B8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0905F-B03E-AD42-923C-EA955FD01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Calibri" panose="020F0502020204030204" pitchFamily="34" charset="0"/>
              </a:rPr>
              <a:t>I got the features from the entire TIMIT training dataset</a:t>
            </a:r>
          </a:p>
          <a:p>
            <a:pPr fontAlgn="ctr"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</a:rPr>
              <a:t>I visualized features for phonemes using </a:t>
            </a:r>
            <a:r>
              <a:rPr lang="en-US" sz="2000" dirty="0" err="1">
                <a:latin typeface="Calibri" panose="020F0502020204030204" pitchFamily="34" charset="0"/>
              </a:rPr>
              <a:t>umap</a:t>
            </a:r>
            <a:r>
              <a:rPr lang="en-US" sz="2000" dirty="0">
                <a:latin typeface="Calibri" panose="020F0502020204030204" pitchFamily="34" charset="0"/>
              </a:rPr>
              <a:t> and matplotlib. </a:t>
            </a:r>
          </a:p>
          <a:p>
            <a:pPr lvl="1" fontAlgn="ctr">
              <a:spcBef>
                <a:spcPts val="0"/>
              </a:spcBef>
            </a:pPr>
            <a:r>
              <a:rPr lang="en-US" sz="1800" dirty="0">
                <a:latin typeface="Calibri" panose="020F0502020204030204" pitchFamily="34" charset="0"/>
              </a:rPr>
              <a:t>Sampled 1 in 20 for plotting since I kept running out of memory with </a:t>
            </a:r>
            <a:r>
              <a:rPr lang="en-US" sz="1800" dirty="0" err="1">
                <a:latin typeface="Calibri" panose="020F0502020204030204" pitchFamily="34" charset="0"/>
              </a:rPr>
              <a:t>umap</a:t>
            </a:r>
            <a:endParaRPr lang="en-US" sz="1800" dirty="0">
              <a:latin typeface="Calibri" panose="020F0502020204030204" pitchFamily="34" charset="0"/>
            </a:endParaRPr>
          </a:p>
          <a:p>
            <a:pPr fontAlgn="ctr"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</a:rPr>
              <a:t>Standardize features using </a:t>
            </a:r>
            <a:r>
              <a:rPr lang="en-US" sz="2000" dirty="0" err="1">
                <a:latin typeface="Calibri" panose="020F0502020204030204" pitchFamily="34" charset="0"/>
              </a:rPr>
              <a:t>Zmuv</a:t>
            </a:r>
            <a:r>
              <a:rPr lang="en-US" sz="2000" dirty="0">
                <a:latin typeface="Calibri" panose="020F0502020204030204" pitchFamily="34" charset="0"/>
              </a:rPr>
              <a:t> normalization.</a:t>
            </a:r>
          </a:p>
          <a:p>
            <a:pPr fontAlgn="ctr"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</a:rPr>
              <a:t>Look at the difference in pattern between normalized and un-normalized features.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UICTFontTextStyleBody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33E87-9C7E-3E0A-947A-5E52DDA15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1C745-5507-F0C6-421B-47C520C12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18649-737F-2B1E-C56D-C2B7C3D32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712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B0838-94AB-17DB-585C-7FB8DAC23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D6730F-3C91-F248-50B0-8BB26E9C2D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26277"/>
            <a:ext cx="3433829" cy="3246429"/>
          </a:xfrm>
        </p:spPr>
        <p:txBody>
          <a:bodyPr/>
          <a:lstStyle/>
          <a:p>
            <a:r>
              <a:rPr lang="en-US" dirty="0"/>
              <a:t>Visualized before normalization and grouped according to each phoneme class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B6E514-3F4C-9994-3469-EFD292D0D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4112F-55F4-4776-A323-7418930321C8}" type="datetime1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836ADC-DC7A-4EC4-2A20-D56BCA14E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43C19F-0955-0A14-2DC4-6A7FBA65C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584F80-A0E6-A2D1-4424-C949B0897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306" y="666224"/>
            <a:ext cx="6018750" cy="5015626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254B1EB-A582-D2BE-0BD7-BA44F261017B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452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2C4AE-0AD3-1178-D0D2-07F80934B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4DDD73-8EB8-23B4-F18F-8636D6DA209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Visualized before normalization and grouped according to manner of articulation [1]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D7470F-0484-859E-1CE6-92AB7C2CA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4112F-55F4-4776-A323-7418930321C8}" type="datetime1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8643FC-79D1-D42D-4A57-02A18B554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BEDC3D-00F6-76DA-4289-628823A06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 descr="A colorful chart with a diagram&#10;&#10;Description automatically generated with medium confidence">
            <a:extLst>
              <a:ext uri="{FF2B5EF4-FFF2-40B4-BE49-F238E27FC236}">
                <a16:creationId xmlns:a16="http://schemas.microsoft.com/office/drawing/2014/main" id="{747770C1-4F5A-4559-D403-E7FB349BE8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66"/>
          <a:stretch/>
        </p:blipFill>
        <p:spPr>
          <a:xfrm>
            <a:off x="5436508" y="400013"/>
            <a:ext cx="5297484" cy="5650030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7218C27-11FD-A8B9-B9E3-F77B3A86351C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487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C6A7C-8501-79FF-33A8-C608B4BD0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BD1CF9-55B0-711F-1F1F-D7A28609C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Visualized before normalization and grouped according to vowels/consonants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785209-2815-F319-0678-6A66B3A51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4112F-55F4-4776-A323-7418930321C8}" type="datetime1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A1C263-0062-3B73-8451-65F711A1C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4457AF-C661-88A5-29C9-ED036399A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5</a:t>
            </a:fld>
            <a:endParaRPr lang="en-US"/>
          </a:p>
        </p:txBody>
      </p:sp>
      <p:pic>
        <p:nvPicPr>
          <p:cNvPr id="11" name="Picture Placeholder 10" descr="A colorful chart with a diagram&#10;&#10;Description automatically generated with medium confidence">
            <a:extLst>
              <a:ext uri="{FF2B5EF4-FFF2-40B4-BE49-F238E27FC236}">
                <a16:creationId xmlns:a16="http://schemas.microsoft.com/office/drawing/2014/main" id="{2A89AC2B-2749-1DC0-7A02-F70EB06E138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3" r="21795"/>
          <a:stretch/>
        </p:blipFill>
        <p:spPr>
          <a:xfrm>
            <a:off x="5818457" y="335613"/>
            <a:ext cx="4913713" cy="5694013"/>
          </a:xfrm>
        </p:spPr>
      </p:pic>
    </p:spTree>
    <p:extLst>
      <p:ext uri="{BB962C8B-B14F-4D97-AF65-F5344CB8AC3E}">
        <p14:creationId xmlns:p14="http://schemas.microsoft.com/office/powerpoint/2010/main" val="130721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B36DA-E2A7-3997-25EF-8A2EE9273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C22A2-1565-A808-41C4-0BD58E95A39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Visualized after normalization and grouped according to each phoneme class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71DF28-AA08-13CB-E199-6AED5C447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4112F-55F4-4776-A323-7418930321C8}" type="datetime1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85E467-F5A5-4F49-44C8-4A6AF4309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8AA6DA-B32B-5489-9740-8F0010322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6</a:t>
            </a:fld>
            <a:endParaRPr lang="en-US"/>
          </a:p>
        </p:txBody>
      </p:sp>
      <p:pic>
        <p:nvPicPr>
          <p:cNvPr id="11" name="Picture Placeholder 10" descr="A colorful circle with a scale&#10;&#10;Description automatically generated with medium confidence">
            <a:extLst>
              <a:ext uri="{FF2B5EF4-FFF2-40B4-BE49-F238E27FC236}">
                <a16:creationId xmlns:a16="http://schemas.microsoft.com/office/drawing/2014/main" id="{D3DF2C9E-FBF5-F884-23C5-6AE83AB68D6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3" r="6283"/>
          <a:stretch>
            <a:fillRect/>
          </a:stretch>
        </p:blipFill>
        <p:spPr>
          <a:xfrm>
            <a:off x="5192813" y="703687"/>
            <a:ext cx="5212917" cy="4969019"/>
          </a:xfrm>
        </p:spPr>
      </p:pic>
    </p:spTree>
    <p:extLst>
      <p:ext uri="{BB962C8B-B14F-4D97-AF65-F5344CB8AC3E}">
        <p14:creationId xmlns:p14="http://schemas.microsoft.com/office/powerpoint/2010/main" val="2511208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2D53-7901-0F5C-3180-63B39970E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266429-E412-C224-6594-B67D182F8E3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Visualized after normalization and grouped according to manner of articulation [1]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52486B-B7E8-4BC8-AEE3-7E746E7A0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4112F-55F4-4776-A323-7418930321C8}" type="datetime1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C1B9D-3EC6-2607-248F-1C2D6B81E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9F5962-C152-2CEA-5F7A-4081457B9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7</a:t>
            </a:fld>
            <a:endParaRPr lang="en-US"/>
          </a:p>
        </p:txBody>
      </p:sp>
      <p:pic>
        <p:nvPicPr>
          <p:cNvPr id="11" name="Picture Placeholder 10" descr="A colorful image of a person's body&#10;&#10;Description automatically generated">
            <a:extLst>
              <a:ext uri="{FF2B5EF4-FFF2-40B4-BE49-F238E27FC236}">
                <a16:creationId xmlns:a16="http://schemas.microsoft.com/office/drawing/2014/main" id="{38796400-0F11-D1A0-A173-70607C3954F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3" r="21957"/>
          <a:stretch/>
        </p:blipFill>
        <p:spPr>
          <a:xfrm>
            <a:off x="5837707" y="389076"/>
            <a:ext cx="4894462" cy="5684464"/>
          </a:xfrm>
        </p:spPr>
      </p:pic>
    </p:spTree>
    <p:extLst>
      <p:ext uri="{BB962C8B-B14F-4D97-AF65-F5344CB8AC3E}">
        <p14:creationId xmlns:p14="http://schemas.microsoft.com/office/powerpoint/2010/main" val="787560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D6B69-0049-0F61-ADEF-E254A7D8C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A1C47F-30D7-09FC-D9C5-6C309BB2552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Visualized after normalization and grouped according to vowels and consonants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DC94B-8FAB-1F47-AF31-212DCEB30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4112F-55F4-4776-A323-7418930321C8}" type="datetime1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68695C-ABA7-297E-0F5A-D1084A088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159037-9BCF-AC23-2369-BA3B18323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8</a:t>
            </a:fld>
            <a:endParaRPr lang="en-US"/>
          </a:p>
        </p:txBody>
      </p:sp>
      <p:pic>
        <p:nvPicPr>
          <p:cNvPr id="11" name="Picture Placeholder 10" descr="A close-up of a chart&#10;&#10;Description automatically generated">
            <a:extLst>
              <a:ext uri="{FF2B5EF4-FFF2-40B4-BE49-F238E27FC236}">
                <a16:creationId xmlns:a16="http://schemas.microsoft.com/office/drawing/2014/main" id="{53475C98-2979-E1EE-6B46-FF7E10EDE44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3" r="21634"/>
          <a:stretch/>
        </p:blipFill>
        <p:spPr>
          <a:xfrm>
            <a:off x="5799208" y="347565"/>
            <a:ext cx="4932963" cy="5703518"/>
          </a:xfrm>
        </p:spPr>
      </p:pic>
    </p:spTree>
    <p:extLst>
      <p:ext uri="{BB962C8B-B14F-4D97-AF65-F5344CB8AC3E}">
        <p14:creationId xmlns:p14="http://schemas.microsoft.com/office/powerpoint/2010/main" val="2996723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C4F1F-BC9F-2F37-1087-24449CA6F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07D8B-6042-C9C0-8898-1CA7DF20B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Fine tune Kevin’s saved model using normalized features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B036C-8FEC-9AFC-BFC7-B89278A5D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DA675-1951-9760-916A-AC4F559E1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72301-C732-C9FB-012E-CCF40D9AD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065489"/>
      </p:ext>
    </p:extLst>
  </p:cSld>
  <p:clrMapOvr>
    <a:masterClrMapping/>
  </p:clrMapOvr>
</p:sld>
</file>

<file path=ppt/theme/theme1.xml><?xml version="1.0" encoding="utf-8"?>
<a:theme xmlns:a="http://schemas.openxmlformats.org/drawingml/2006/main" name="MemoVTI">
  <a:themeElements>
    <a:clrScheme name="AnalogousFromDarkSeedLeftStep">
      <a:dk1>
        <a:srgbClr val="000000"/>
      </a:dk1>
      <a:lt1>
        <a:srgbClr val="FFFFFF"/>
      </a:lt1>
      <a:dk2>
        <a:srgbClr val="1C2031"/>
      </a:dk2>
      <a:lt2>
        <a:srgbClr val="F0F3F1"/>
      </a:lt2>
      <a:accent1>
        <a:srgbClr val="D040B9"/>
      </a:accent1>
      <a:accent2>
        <a:srgbClr val="9A2EBE"/>
      </a:accent2>
      <a:accent3>
        <a:srgbClr val="6F40D0"/>
      </a:accent3>
      <a:accent4>
        <a:srgbClr val="3440C0"/>
      </a:accent4>
      <a:accent5>
        <a:srgbClr val="4088D0"/>
      </a:accent5>
      <a:accent6>
        <a:srgbClr val="2EB3BE"/>
      </a:accent6>
      <a:hlink>
        <a:srgbClr val="3F6ABF"/>
      </a:hlink>
      <a:folHlink>
        <a:srgbClr val="7F7F7F"/>
      </a:folHlink>
    </a:clrScheme>
    <a:fontScheme name="Elephant Univers Condensed">
      <a:majorFont>
        <a:latin typeface="Elephant"/>
        <a:ea typeface=""/>
        <a:cs typeface=""/>
      </a:majorFont>
      <a:minorFont>
        <a:latin typeface="Univers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moVTI" id="{DF30D94D-D909-45F8-8565-C675708280D4}" vid="{636A8D8B-0354-48FA-9492-83E81C2616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185</Words>
  <Application>Microsoft Office PowerPoint</Application>
  <PresentationFormat>Widescreen</PresentationFormat>
  <Paragraphs>38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Arial</vt:lpstr>
      <vt:lpstr>Calibri</vt:lpstr>
      <vt:lpstr>Elephant</vt:lpstr>
      <vt:lpstr>UICTFontTextStyleBody</vt:lpstr>
      <vt:lpstr>Univers Condensed</vt:lpstr>
      <vt:lpstr>MemoVTI</vt:lpstr>
      <vt:lpstr>Extracting Features from and Standardizing Phoneme Features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Mezisashe Ojuba</dc:creator>
  <cp:lastModifiedBy>Mezisashe Ojuba</cp:lastModifiedBy>
  <cp:revision>1</cp:revision>
  <dcterms:created xsi:type="dcterms:W3CDTF">2024-07-03T17:51:29Z</dcterms:created>
  <dcterms:modified xsi:type="dcterms:W3CDTF">2024-07-18T19:01:31Z</dcterms:modified>
</cp:coreProperties>
</file>